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package/2006/relationships/metadata/thumbnail" Target="docProps/thumbnail.jpeg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61" r:id="rId1"/>
  </p:sldMasterIdLst>
  <p:notesMasterIdLst>
    <p:notesMasterId r:id="rId2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5143500"/>
  <p:notesSz cx="6857895" cy="9143861"/>
  <p:kinsoku lang="zh-CN" invalStChars="!%),.:;?]}¨·ˇˉ་―‖’”…‰∶、。〃々〉》」』】〕〗！＂＇％），．：；？］｀｜｝～￠" invalEndChars="([{·‘“〈《「『【〔〖（．［｛￡￥"/>
  <p:defaultTextStyle>
    <a:defPPr>
      <a:defRPr lang="zh-CN"/>
    </a:defPPr>
    <a:lvl1pPr marL="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Droid Sans" pitchFamily="0" charset="0"/>
        <a:cs typeface="Droid Sans" pitchFamily="0" charset="0"/>
      </a:defRPr>
    </a:lvl1pPr>
    <a:lvl2pPr marL="45720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Droid Sans" pitchFamily="0" charset="0"/>
        <a:cs typeface="Droid Sans" pitchFamily="0" charset="0"/>
      </a:defRPr>
    </a:lvl2pPr>
    <a:lvl3pPr marL="91440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Droid Sans" pitchFamily="0" charset="0"/>
        <a:cs typeface="Droid Sans" pitchFamily="0" charset="0"/>
      </a:defRPr>
    </a:lvl3pPr>
    <a:lvl4pPr marL="137160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Droid Sans" pitchFamily="0" charset="0"/>
        <a:cs typeface="Droid Sans" pitchFamily="0" charset="0"/>
      </a:defRPr>
    </a:lvl4pPr>
    <a:lvl5pPr marL="182880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Droid Sans" pitchFamily="0" charset="0"/>
        <a:cs typeface="Droid Sans" pitchFamily="0" charset="0"/>
      </a:defRPr>
    </a:lvl5pPr>
    <a:lvl6pPr marL="228600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Droid Sans" pitchFamily="0" charset="0"/>
        <a:cs typeface="Droid Sans" pitchFamily="0" charset="0"/>
      </a:defRPr>
    </a:lvl6pPr>
    <a:lvl7pPr marL="274320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Droid Sans" pitchFamily="0" charset="0"/>
        <a:cs typeface="Droid Sans" pitchFamily="0" charset="0"/>
      </a:defRPr>
    </a:lvl7pPr>
    <a:lvl8pPr marL="320040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Droid Sans" pitchFamily="0" charset="0"/>
        <a:cs typeface="Droid Sans" pitchFamily="0" charset="0"/>
      </a:defRPr>
    </a:lvl8pPr>
    <a:lvl9pPr marL="320040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Droid Sans" pitchFamily="0" charset="0"/>
        <a:cs typeface="Droid Sans" pitchFamily="0" charset="0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 showNarration="1"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 autoAdjust="0"/>
    <p:restoredTop sz="94660" autoAdjust="0"/>
  </p:normalViewPr>
  <p:slideViewPr>
    <p:cSldViewPr>
      <p:cViewPr varScale="1">
        <p:scale>
          <a:sx n="125" d="100"/>
          <a:sy n="125" d="100"/>
        </p:scale>
        <p:origin x="0" y="0"/>
      </p:cViewPr>
      <p:guideLst>
        <p:guide orient="horz" pos="1616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/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0" y="0"/>
      </p:cViewPr>
      <p:guideLst/>
    </p:cSldViewPr>
  </p:notesViewPr>
  <p:gridSpacing cx="72009" cy="72009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theme" Target="theme/theme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&lt;#&gt;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  <p:sp>
        <p:nvSpPr>
          <p:cNvPr id="7" name="Text box"/>
          <p:cNvSpPr>
            <a:spLocks noGrp="1"/>
          </p:cNvSpPr>
          <p:nvPr>
            <p:ph type="hdr"/>
          </p:nvPr>
        </p:nvSpPr>
        <p:spPr>
          <a:xfrm rot="0">
            <a:off x="0" y="0"/>
            <a:ext cx="2971799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l"/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  <p:sp>
        <p:nvSpPr>
          <p:cNvPr id="8" name="Text box"/>
          <p:cNvSpPr>
            <a:spLocks noGrp="1"/>
          </p:cNvSpPr>
          <p:nvPr>
            <p:ph type="dt" idx="1"/>
          </p:nvPr>
        </p:nvSpPr>
        <p:spPr>
          <a:xfrm rot="0">
            <a:off x="3884613" y="0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r"/>
            <a:fld id="{CAD2D6BD-DE1B-4B5F-8B41-2702339687B9}" type="datetime1">
              <a:rPr lang="en-US" altLang="zh-CN" sz="1200">
                <a:latin typeface="Calibri" pitchFamily="0" charset="0"/>
                <a:ea typeface="等线" pitchFamily="0" charset="0"/>
                <a:cs typeface="Calibri" pitchFamily="0" charset="0"/>
              </a:rPr>
              <a:t>10/14/2025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  <p:sp>
        <p:nvSpPr>
          <p:cNvPr id="9" name="Object"/>
          <p:cNvSpPr>
            <a:spLocks noGrp="1" noChangeAspect="1"/>
          </p:cNvSpPr>
          <p:nvPr>
            <p:ph type="sldImg" idx="2"/>
          </p:nvPr>
        </p:nvSpPr>
        <p:spPr>
          <a:xfrm rot="0">
            <a:off x="685800" y="1143000"/>
            <a:ext cx="5486400" cy="3086100"/>
          </a:xfrm>
          <a:prstGeom prst="rect"/>
          <a:noFill/>
          <a:ln w="12700" cmpd="sng" cap="flat">
            <a:solidFill>
              <a:srgbClr val="000000"/>
            </a:solidFill>
            <a:prstDash val="solid"/>
            <a:round/>
          </a:ln>
        </p:spPr>
      </p:sp>
      <p:sp>
        <p:nvSpPr>
          <p:cNvPr id="10" name="Text box"/>
          <p:cNvSpPr>
            <a:spLocks noGrp="1"/>
          </p:cNvSpPr>
          <p:nvPr>
            <p:ph type="body" idx="3"/>
          </p:nvPr>
        </p:nvSpPr>
        <p:spPr>
          <a:xfrm rot="0">
            <a:off x="685800" y="4400550"/>
            <a:ext cx="5486400" cy="360045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1" name="Text box"/>
          <p:cNvSpPr>
            <a:spLocks noGrp="1"/>
          </p:cNvSpPr>
          <p:nvPr>
            <p:ph type="ftr" idx="4"/>
          </p:nvPr>
        </p:nvSpPr>
        <p:spPr>
          <a:xfrm rot="0">
            <a:off x="0" y="8685213"/>
            <a:ext cx="2971799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l"/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813146"/>
      </p:ext>
    </p:extLst>
  </p:cSld>
  <p:clrMap bg1="lt1" tx1="dk1" bg2="lt2" tx2="dk2" accent1="accent1" accent2="accent2" accent3="accent3" accent4="accent4" accent5="accent5" accent6="accent6" hlink="hlink" folHlink="folHlink"/>
  <p:hf sldNum="1" hdr="0" ftr="0" dt="0"/>
  <p:notesStyle>
    <a:lvl1pPr marL="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itchFamily="0" charset="0"/>
        <a:ea typeface="等线" pitchFamily="0" charset="0"/>
        <a:cs typeface="Calibri" pitchFamily="0" charset="0"/>
      </a:defRPr>
    </a:lvl1pPr>
    <a:lvl2pPr marL="4572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itchFamily="0" charset="0"/>
        <a:ea typeface="等线" pitchFamily="0" charset="0"/>
        <a:cs typeface="Calibri" pitchFamily="0" charset="0"/>
      </a:defRPr>
    </a:lvl2pPr>
    <a:lvl3pPr marL="9144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itchFamily="0" charset="0"/>
        <a:ea typeface="等线" pitchFamily="0" charset="0"/>
        <a:cs typeface="Calibri" pitchFamily="0" charset="0"/>
      </a:defRPr>
    </a:lvl3pPr>
    <a:lvl4pPr marL="13716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itchFamily="0" charset="0"/>
        <a:ea typeface="等线" pitchFamily="0" charset="0"/>
        <a:cs typeface="Calibri" pitchFamily="0" charset="0"/>
      </a:defRPr>
    </a:lvl4pPr>
    <a:lvl5pPr marL="18288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itchFamily="0" charset="0"/>
        <a:ea typeface="等线" pitchFamily="0" charset="0"/>
        <a:cs typeface="Calibri" pitchFamily="0" charset="0"/>
      </a:defRPr>
    </a:lvl5pPr>
    <a:lvl6pPr marL="22860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itchFamily="0" charset="0"/>
        <a:ea typeface="等线" pitchFamily="0" charset="0"/>
        <a:cs typeface="Calibri" pitchFamily="0" charset="0"/>
      </a:defRPr>
    </a:lvl6pPr>
    <a:lvl7pPr marL="27432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itchFamily="0" charset="0"/>
        <a:ea typeface="等线" pitchFamily="0" charset="0"/>
        <a:cs typeface="Calibri" pitchFamily="0" charset="0"/>
      </a:defRPr>
    </a:lvl7pPr>
    <a:lvl8pPr marL="32004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itchFamily="0" charset="0"/>
        <a:ea typeface="等线" pitchFamily="0" charset="0"/>
        <a:cs typeface="Calibri" pitchFamily="0" charset="0"/>
      </a:defRPr>
    </a:lvl8pPr>
    <a:lvl9pPr marL="32004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itchFamily="0" charset="0"/>
        <a:ea typeface="等线" pitchFamily="0" charset="0"/>
        <a:cs typeface="Calibri" pitchFamily="0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sldImg"/>
          </p:nvPr>
        </p:nvSpPr>
        <p:spPr/>
      </p:sp>
      <p:sp>
        <p:nvSpPr>
          <p:cNvPr id="3" name="Text box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Text box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1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866805"/>
      </p:ext>
    </p:extLst>
  </p:cSld>
  <p:clrMapOvr>
    <a:masterClrMapping/>
  </p:clrMapOvr>
</p:notes>
</file>

<file path=ppt/notesSlides/notesSlide2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sldImg"/>
          </p:nvPr>
        </p:nvSpPr>
        <p:spPr/>
      </p:sp>
      <p:sp>
        <p:nvSpPr>
          <p:cNvPr id="3" name="Text box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Text box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2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69666"/>
      </p:ext>
    </p:extLst>
  </p:cSld>
  <p:clrMapOvr>
    <a:masterClrMapping/>
  </p:clrMapOvr>
</p:notes>
</file>

<file path=ppt/notesSlides/notesSlide3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sldImg"/>
          </p:nvPr>
        </p:nvSpPr>
        <p:spPr/>
      </p:sp>
      <p:sp>
        <p:nvSpPr>
          <p:cNvPr id="3" name="Text box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Text box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3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527243"/>
      </p:ext>
    </p:extLst>
  </p:cSld>
  <p:clrMapOvr>
    <a:masterClrMapping/>
  </p:clrMapOvr>
</p:notes>
</file>

<file path=ppt/notesSlides/notesSlide4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sldImg"/>
          </p:nvPr>
        </p:nvSpPr>
        <p:spPr/>
      </p:sp>
      <p:sp>
        <p:nvSpPr>
          <p:cNvPr id="3" name="Text box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Text box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4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562770"/>
      </p:ext>
    </p:extLst>
  </p:cSld>
  <p:clrMapOvr>
    <a:masterClrMapping/>
  </p:clrMapOvr>
</p:notes>
</file>

<file path=ppt/notesSlides/notesSlide5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sldImg"/>
          </p:nvPr>
        </p:nvSpPr>
        <p:spPr/>
      </p:sp>
      <p:sp>
        <p:nvSpPr>
          <p:cNvPr id="3" name="Text box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Text box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5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111706"/>
      </p:ext>
    </p:extLst>
  </p:cSld>
  <p:clrMapOvr>
    <a:masterClrMapping/>
  </p:clrMapOvr>
</p:notes>
</file>

<file path=ppt/notesSlides/notesSlide6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sldImg"/>
          </p:nvPr>
        </p:nvSpPr>
        <p:spPr/>
      </p:sp>
      <p:sp>
        <p:nvSpPr>
          <p:cNvPr id="3" name="Text box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Text box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6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808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1.png"/><Relationship Id="rId3" Type="http://schemas.openxmlformats.org/officeDocument/2006/relationships/image" Target="../media/2.png"/><Relationship Id="rId4" Type="http://schemas.openxmlformats.org/officeDocument/2006/relationships/image" Target="../media/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4.png"/><Relationship Id="rId3" Type="http://schemas.openxmlformats.org/officeDocument/2006/relationships/image" Target="../media/5.png"/><Relationship Id="rId4" Type="http://schemas.openxmlformats.org/officeDocument/2006/relationships/image" Target="../media/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ctrTitle"/>
          </p:nvPr>
        </p:nvSpPr>
        <p:spPr>
          <a:xfrm>
            <a:off x="685800" y="1597818"/>
            <a:ext cx="7772400" cy="110251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type="subTitle" idx="1"/>
          </p:nvPr>
        </p:nvSpPr>
        <p:spPr>
          <a:xfrm>
            <a:off x="1371600" y="2914649"/>
            <a:ext cx="6400800" cy="131444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909337"/>
      </p:ext>
    </p:extLst>
  </p:cSld>
  <p:clrMapOvr>
    <a:masterClrMapping/>
  </p:clrMapOvr>
</p:sldLayout>
</file>

<file path=ppt/slideLayouts/slideLayout10.xml><?xml version="1.0" encoding="utf-8"?>
<p:sldLayout xmlns:p="http://schemas.openxmlformats.org/presentationml/2006/main" xmlns:a="http://schemas.openxmlformats.org/drawingml/2006/main" xmlns:r="http://schemas.openxmlformats.org/officeDocument/2006/relationships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720015"/>
      </p:ext>
    </p:extLst>
  </p:cSld>
  <p:clrMapOvr>
    <a:masterClrMapping/>
  </p:clrMapOvr>
</p:sldLayout>
</file>

<file path=ppt/slideLayouts/slideLayout11.xml><?xml version="1.0" encoding="utf-8"?>
<p:sldLayout xmlns:p="http://schemas.openxmlformats.org/presentationml/2006/main" xmlns:a="http://schemas.openxmlformats.org/drawingml/2006/main" xmlns:r="http://schemas.openxmlformats.org/officeDocument/2006/relationships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075174"/>
      </p:ext>
    </p:extLst>
  </p:cSld>
  <p:clrMapOvr>
    <a:masterClrMapping/>
  </p:clrMapOvr>
</p:sldLayout>
</file>

<file path=ppt/slideLayouts/slideLayout12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 preserve="1">
  <p:cSld name="自定义版式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0">
            <a:off x="120" y="0"/>
            <a:ext cx="9143760" cy="5163177"/>
          </a:xfrm>
          <a:prstGeom prst="rect"/>
          <a:noFill/>
          <a:ln w="12700" cmpd="sng" cap="flat">
            <a:noFill/>
            <a:prstDash val="solid"/>
            <a:round/>
          </a:ln>
        </p:spPr>
      </p:pic>
      <p:sp>
        <p:nvSpPr>
          <p:cNvPr id="14" name="Text box"/>
          <p:cNvSpPr>
            <a:spLocks noGrp="1"/>
          </p:cNvSpPr>
          <p:nvPr>
            <p:ph type="dt" idx="10"/>
          </p:nvPr>
        </p:nvSpPr>
        <p:spPr>
          <a:xfrm rot="0">
            <a:off x="457200" y="4767263"/>
            <a:ext cx="2133600" cy="273844"/>
          </a:xfrm>
          <a:prstGeom prst="rect"/>
          <a:noFill/>
          <a:ln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algn="l"/>
            <a:fld id="{CAD2D6BD-DE1B-4B5F-8B41-2702339687B9}" type="datetime1">
              <a:rPr lang="en-US" altLang="zh-CN" sz="1200">
                <a:solidFill>
                  <a:srgbClr val="898989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10/14/2025</a:t>
            </a:fld>
            <a:endParaRPr lang="zh-CN" altLang="en-US" sz="1200">
              <a:solidFill>
                <a:srgbClr val="898989"/>
              </a:solidFill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  <p:sp>
        <p:nvSpPr>
          <p:cNvPr id="15" name="Text box"/>
          <p:cNvSpPr>
            <a:spLocks noGrp="1"/>
          </p:cNvSpPr>
          <p:nvPr>
            <p:ph type="ftr"/>
          </p:nvPr>
        </p:nvSpPr>
        <p:spPr>
          <a:xfrm rot="0">
            <a:off x="3124200" y="4767263"/>
            <a:ext cx="2895600" cy="273844"/>
          </a:xfrm>
          <a:prstGeom prst="rect"/>
          <a:noFill/>
          <a:ln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algn="ctr"/>
            <a:r>
              <a:rPr lang="en-US" altLang="zh-CN" sz="1200">
                <a:solidFill>
                  <a:srgbClr val="898989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r.christopher@licindia.com</a:t>
            </a:r>
            <a:endParaRPr lang="zh-CN" altLang="en-US" sz="1200">
              <a:solidFill>
                <a:srgbClr val="898989"/>
              </a:solidFill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  <p:sp>
        <p:nvSpPr>
          <p:cNvPr id="16" name="Text box"/>
          <p:cNvSpPr>
            <a:spLocks noGrp="1"/>
          </p:cNvSpPr>
          <p:nvPr>
            <p:ph type="sldNum"/>
          </p:nvPr>
        </p:nvSpPr>
        <p:spPr>
          <a:xfrm rot="0">
            <a:off x="6553200" y="4767263"/>
            <a:ext cx="2133600" cy="273844"/>
          </a:xfrm>
          <a:prstGeom prst="rect"/>
          <a:noFill/>
          <a:ln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&lt;#&gt;</a:t>
            </a:fld>
            <a:endParaRPr lang="zh-CN" altLang="en-US" sz="1200">
              <a:solidFill>
                <a:srgbClr val="898989"/>
              </a:solidFill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  <p:pic>
        <p:nvPicPr>
          <p:cNvPr id="17" name="Image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0">
            <a:off x="7696200" y="285750"/>
            <a:ext cx="1216566" cy="838200"/>
          </a:xfrm>
          <a:prstGeom prst="rect"/>
          <a:noFill/>
          <a:ln w="12700" cmpd="sng" cap="flat">
            <a:noFill/>
            <a:prstDash val="solid"/>
            <a:round/>
          </a:ln>
        </p:spPr>
      </p:pic>
      <p:pic>
        <p:nvPicPr>
          <p:cNvPr id="18" name="Image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0">
            <a:off x="152400" y="819148"/>
            <a:ext cx="6032500" cy="2127599"/>
          </a:xfrm>
          <a:prstGeom prst="rect"/>
          <a:noFill/>
          <a:ln w="12700" cmpd="sng" cap="flat">
            <a:noFill/>
            <a:prstDash val="solid"/>
            <a:round/>
          </a:ln>
        </p:spPr>
      </p:pic>
    </p:spTree>
    <p:extLst>
      <p:ext uri="{BB962C8B-B14F-4D97-AF65-F5344CB8AC3E}">
        <p14:creationId xmlns:p14="http://schemas.microsoft.com/office/powerpoint/2010/main" val="450437161"/>
      </p:ext>
    </p:extLst>
  </p:cSld>
  <p:clrMapOvr>
    <a:masterClrMapping/>
  </p:clrMapOvr>
  <p:hf sldNum="0"/>
</p:sldLayout>
</file>

<file path=ppt/slideLayouts/slideLayout13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 preserve="1">
  <p:cSld name="自定义版式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0">
            <a:off x="0" y="5029200"/>
            <a:ext cx="9144000" cy="124967"/>
          </a:xfrm>
          <a:prstGeom prst="rect"/>
          <a:noFill/>
          <a:ln w="12700" cmpd="sng" cap="flat">
            <a:noFill/>
            <a:prstDash val="solid"/>
            <a:round/>
          </a:ln>
        </p:spPr>
      </p:pic>
      <p:pic>
        <p:nvPicPr>
          <p:cNvPr id="21" name="Image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0">
            <a:off x="0" y="0"/>
            <a:ext cx="9134510" cy="895349"/>
          </a:xfrm>
          <a:prstGeom prst="rect"/>
          <a:noFill/>
          <a:ln w="12700" cmpd="sng" cap="flat">
            <a:noFill/>
            <a:prstDash val="solid"/>
            <a:round/>
          </a:ln>
        </p:spPr>
      </p:pic>
      <p:sp>
        <p:nvSpPr>
          <p:cNvPr id="22" name="Text box"/>
          <p:cNvSpPr>
            <a:spLocks noGrp="1"/>
          </p:cNvSpPr>
          <p:nvPr>
            <p:ph type="title"/>
          </p:nvPr>
        </p:nvSpPr>
        <p:spPr>
          <a:xfrm rot="0">
            <a:off x="900546" y="38100"/>
            <a:ext cx="6414655" cy="85725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algn="l"/>
            <a:r>
              <a:rPr lang="en-US" altLang="zh-CN" sz="3200" b="1">
                <a:solidFill>
                  <a:schemeClr val="bg1"/>
                </a:solidFill>
              </a:rPr>
              <a:t>Click to edit Master title style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23" name="Text box"/>
          <p:cNvSpPr>
            <a:spLocks noGrp="1"/>
          </p:cNvSpPr>
          <p:nvPr>
            <p:ph type="body" idx="1"/>
          </p:nvPr>
        </p:nvSpPr>
        <p:spPr>
          <a:xfrm rot="0">
            <a:off x="457200" y="1200151"/>
            <a:ext cx="8229600" cy="3394472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24" name="Text box"/>
          <p:cNvSpPr>
            <a:spLocks noGrp="1"/>
          </p:cNvSpPr>
          <p:nvPr>
            <p:ph type="dt" idx="10"/>
          </p:nvPr>
        </p:nvSpPr>
        <p:spPr>
          <a:xfrm rot="0">
            <a:off x="457200" y="4767263"/>
            <a:ext cx="2133600" cy="273844"/>
          </a:xfrm>
          <a:prstGeom prst="rect"/>
          <a:noFill/>
          <a:ln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algn="l"/>
            <a:fld id="{CAD2D6BD-DE1B-4B5F-8B41-2702339687B9}" type="datetime1">
              <a:rPr lang="en-US" altLang="zh-CN" sz="1200">
                <a:solidFill>
                  <a:srgbClr val="898989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10/14/2025</a:t>
            </a:fld>
            <a:endParaRPr lang="zh-CN" altLang="en-US" sz="1200">
              <a:solidFill>
                <a:srgbClr val="898989"/>
              </a:solidFill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  <p:sp>
        <p:nvSpPr>
          <p:cNvPr id="25" name="Text box"/>
          <p:cNvSpPr>
            <a:spLocks noGrp="1"/>
          </p:cNvSpPr>
          <p:nvPr>
            <p:ph type="ftr"/>
          </p:nvPr>
        </p:nvSpPr>
        <p:spPr>
          <a:xfrm rot="0">
            <a:off x="3124200" y="4767263"/>
            <a:ext cx="2895600" cy="273844"/>
          </a:xfrm>
          <a:prstGeom prst="rect"/>
          <a:noFill/>
          <a:ln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algn="ctr"/>
            <a:r>
              <a:rPr lang="en-US" altLang="zh-CN" sz="1200">
                <a:solidFill>
                  <a:srgbClr val="898989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r.christopher@licindia.com</a:t>
            </a:r>
            <a:endParaRPr lang="zh-CN" altLang="en-US" sz="1200">
              <a:solidFill>
                <a:srgbClr val="898989"/>
              </a:solidFill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  <p:sp>
        <p:nvSpPr>
          <p:cNvPr id="26" name="Text box"/>
          <p:cNvSpPr>
            <a:spLocks noGrp="1"/>
          </p:cNvSpPr>
          <p:nvPr>
            <p:ph type="sldNum"/>
          </p:nvPr>
        </p:nvSpPr>
        <p:spPr>
          <a:xfrm rot="0">
            <a:off x="6553200" y="4767263"/>
            <a:ext cx="2133600" cy="273844"/>
          </a:xfrm>
          <a:prstGeom prst="rect"/>
          <a:noFill/>
          <a:ln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&lt;#&gt;</a:t>
            </a:fld>
            <a:endParaRPr lang="zh-CN" altLang="en-US" sz="1200">
              <a:solidFill>
                <a:srgbClr val="898989"/>
              </a:solidFill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  <p:pic>
        <p:nvPicPr>
          <p:cNvPr id="27" name="Image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0">
            <a:off x="7917394" y="111324"/>
            <a:ext cx="995371" cy="685800"/>
          </a:xfrm>
          <a:prstGeom prst="rect"/>
          <a:noFill/>
          <a:ln w="12700" cmpd="sng" cap="flat">
            <a:noFill/>
            <a:prstDash val="solid"/>
            <a:round/>
          </a:ln>
        </p:spPr>
      </p:pic>
    </p:spTree>
    <p:extLst>
      <p:ext uri="{BB962C8B-B14F-4D97-AF65-F5344CB8AC3E}">
        <p14:creationId xmlns:p14="http://schemas.microsoft.com/office/powerpoint/2010/main" val="759434947"/>
      </p:ext>
    </p:extLst>
  </p:cSld>
  <p:clrMapOvr>
    <a:masterClrMapping/>
  </p:clrMapOvr>
  <p:hf sldNum="0"/>
</p:sldLayout>
</file>

<file path=ppt/slideLayouts/slideLayout2.xml><?xml version="1.0" encoding="utf-8"?>
<p:sldLayout xmlns:p="http://schemas.openxmlformats.org/presentationml/2006/main" xmlns:a="http://schemas.openxmlformats.org/drawingml/2006/main" xmlns:r="http://schemas.openxmlformats.org/officeDocument/2006/relationships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554553"/>
      </p:ext>
    </p:extLst>
  </p:cSld>
  <p:clrMapOvr>
    <a:masterClrMapping/>
  </p:clrMapOvr>
</p:sldLayout>
</file>

<file path=ppt/slideLayouts/slideLayout3.xml><?xml version="1.0" encoding="utf-8"?>
<p:sldLayout xmlns:p="http://schemas.openxmlformats.org/presentationml/2006/main" xmlns:a="http://schemas.openxmlformats.org/drawingml/2006/main" xmlns:r="http://schemas.openxmlformats.org/officeDocument/2006/relationships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822164"/>
      </p:ext>
    </p:extLst>
  </p:cSld>
  <p:clrMapOvr>
    <a:masterClrMapping/>
  </p:clrMapOvr>
</p:sldLayout>
</file>

<file path=ppt/slideLayouts/slideLayout4.xml><?xml version="1.0" encoding="utf-8"?>
<p:sldLayout xmlns:p="http://schemas.openxmlformats.org/presentationml/2006/main" xmlns:a="http://schemas.openxmlformats.org/drawingml/2006/main" xmlns:r="http://schemas.openxmlformats.org/officeDocument/2006/relationships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67788"/>
      </p:ext>
    </p:extLst>
  </p:cSld>
  <p:clrMapOvr>
    <a:masterClrMapping/>
  </p:clrMapOvr>
</p:sldLayout>
</file>

<file path=ppt/slideLayouts/slideLayout5.xml><?xml version="1.0" encoding="utf-8"?>
<p:sldLayout xmlns:p="http://schemas.openxmlformats.org/presentationml/2006/main" xmlns:a="http://schemas.openxmlformats.org/drawingml/2006/main" xmlns:r="http://schemas.openxmlformats.org/officeDocument/2006/relationships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box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box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Text box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220447"/>
      </p:ext>
    </p:extLst>
  </p:cSld>
  <p:clrMapOvr>
    <a:masterClrMapping/>
  </p:clrMapOvr>
</p:sldLayout>
</file>

<file path=ppt/slideLayouts/slideLayout6.xml><?xml version="1.0" encoding="utf-8"?>
<p:sldLayout xmlns:p="http://schemas.openxmlformats.org/presentationml/2006/main" xmlns:a="http://schemas.openxmlformats.org/drawingml/2006/main" xmlns:r="http://schemas.openxmlformats.org/officeDocument/2006/relationships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469938"/>
      </p:ext>
    </p:extLst>
  </p:cSld>
  <p:clrMapOvr>
    <a:masterClrMapping/>
  </p:clrMapOvr>
</p:sldLayout>
</file>

<file path=ppt/slideLayouts/slideLayout7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006066"/>
      </p:ext>
    </p:extLst>
  </p:cSld>
  <p:clrMapOvr>
    <a:masterClrMapping/>
  </p:clrMapOvr>
</p:sldLayout>
</file>

<file path=ppt/slideLayouts/slideLayout8.xml><?xml version="1.0" encoding="utf-8"?>
<p:sldLayout xmlns:p="http://schemas.openxmlformats.org/presentationml/2006/main" xmlns:a="http://schemas.openxmlformats.org/drawingml/2006/main" xmlns:r="http://schemas.openxmlformats.org/officeDocument/2006/relationships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874150"/>
      </p:ext>
    </p:extLst>
  </p:cSld>
  <p:clrMapOvr>
    <a:masterClrMapping/>
  </p:clrMapOvr>
</p:sldLayout>
</file>

<file path=ppt/slideLayouts/slideLayout9.xml><?xml version="1.0" encoding="utf-8"?>
<p:sldLayout xmlns:p="http://schemas.openxmlformats.org/presentationml/2006/main" xmlns:a="http://schemas.openxmlformats.org/drawingml/2006/main" xmlns:r="http://schemas.openxmlformats.org/officeDocument/2006/relationships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box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18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title"/>
          </p:nvPr>
        </p:nvSpPr>
        <p:spPr>
          <a:xfrm rot="0">
            <a:off x="457200" y="205979"/>
            <a:ext cx="8229600" cy="85725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type="body" idx="1"/>
          </p:nvPr>
        </p:nvSpPr>
        <p:spPr>
          <a:xfrm rot="0">
            <a:off x="457200" y="1200151"/>
            <a:ext cx="8229600" cy="3394472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box"/>
          <p:cNvSpPr>
            <a:spLocks noGrp="1"/>
          </p:cNvSpPr>
          <p:nvPr>
            <p:ph type="dt" idx="2"/>
          </p:nvPr>
        </p:nvSpPr>
        <p:spPr>
          <a:xfrm rot="0">
            <a:off x="457200" y="4767263"/>
            <a:ext cx="2133600" cy="27384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algn="l"/>
            <a:fld id="{CAD2D6BD-DE1B-4B5F-8B41-2702339687B9}" type="datetime1">
              <a:rPr lang="en-US" altLang="zh-CN" sz="1200">
                <a:solidFill>
                  <a:srgbClr val="898989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10/14/2025</a:t>
            </a:fld>
            <a:endParaRPr lang="zh-CN" altLang="en-US" sz="1200">
              <a:solidFill>
                <a:srgbClr val="898989"/>
              </a:solidFill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  <p:sp>
        <p:nvSpPr>
          <p:cNvPr id="5" name="Text box"/>
          <p:cNvSpPr>
            <a:spLocks noGrp="1"/>
          </p:cNvSpPr>
          <p:nvPr>
            <p:ph type="ftr" idx="3"/>
          </p:nvPr>
        </p:nvSpPr>
        <p:spPr>
          <a:xfrm rot="0">
            <a:off x="3124200" y="4767263"/>
            <a:ext cx="2895600" cy="27384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algn="ctr"/>
            <a:r>
              <a:rPr lang="en-US" altLang="zh-CN" sz="1200">
                <a:solidFill>
                  <a:srgbClr val="898989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r.christopher@licindia.com</a:t>
            </a:r>
            <a:endParaRPr lang="zh-CN" altLang="en-US" sz="1200">
              <a:solidFill>
                <a:srgbClr val="898989"/>
              </a:solidFill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  <p:sp>
        <p:nvSpPr>
          <p:cNvPr id="6" name="Text box"/>
          <p:cNvSpPr>
            <a:spLocks noGrp="1"/>
          </p:cNvSpPr>
          <p:nvPr>
            <p:ph type="sldNum" idx="4"/>
          </p:nvPr>
        </p:nvSpPr>
        <p:spPr>
          <a:xfrm rot="0">
            <a:off x="6553200" y="4767263"/>
            <a:ext cx="2133600" cy="27384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&lt;#&gt;</a:t>
            </a:fld>
            <a:endParaRPr lang="zh-CN" altLang="en-US" sz="1200">
              <a:solidFill>
                <a:srgbClr val="898989"/>
              </a:solidFill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57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lvl1pPr algn="ctr" defTabSz="914400" eaLnBrk="1" fontAlgn="auto" latinLnBrk="0" hangingPunct="1">
        <a:spcBef>
          <a:spcPts val="0"/>
        </a:spcBef>
        <a:buNone/>
        <a:defRPr sz="44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1pPr>
    </p:titleStyle>
    <p:bodyStyle>
      <a:lvl1pPr marL="342900" indent="-342900" algn="l" defTabSz="914400" eaLnBrk="1" fontAlgn="auto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1pPr>
      <a:lvl2pPr marL="742950" indent="-285750" algn="l" defTabSz="914400" eaLnBrk="1" fontAlgn="auto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2pPr>
      <a:lvl3pPr marL="1143000" indent="-228600" algn="l" defTabSz="914400" eaLnBrk="1" fontAlgn="auto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3pPr>
      <a:lvl4pPr marL="1600200" indent="-228600" algn="l" defTabSz="914400" eaLnBrk="1" fontAlgn="auto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4pPr>
      <a:lvl5pPr marL="2057400" indent="-228600" algn="l" defTabSz="914400" eaLnBrk="1" fontAlgn="auto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5pPr>
      <a:lvl6pPr marL="2514600" indent="-228600" algn="l" defTabSz="914400" eaLnBrk="1" fontAlgn="auto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6pPr>
      <a:lvl7pPr marL="2971800" indent="-228600" algn="l" defTabSz="914400" eaLnBrk="1" fontAlgn="auto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7pPr>
      <a:lvl8pPr marL="3429000" indent="-228600" algn="l" defTabSz="914400" eaLnBrk="1" fontAlgn="auto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8pPr>
      <a:lvl9pPr marL="3429000" indent="-228600" algn="l" defTabSz="914400" eaLnBrk="1" fontAlgn="auto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9pPr>
    </p:body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slide1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"/>
          <p:cNvSpPr>
            <a:spLocks noGrp="1"/>
          </p:cNvSpPr>
          <p:nvPr>
            <p:ph type="ftr"/>
          </p:nvPr>
        </p:nvSpPr>
        <p:spPr>
          <a:xfrm rot="0">
            <a:off x="3124200" y="4767263"/>
            <a:ext cx="2895600" cy="27384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r.christopher@licindia.com</a:t>
            </a:r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987391"/>
      </p:ext>
    </p:extLst>
  </p:cSld>
  <p:clrMapOvr>
    <a:masterClrMapping/>
  </p:clrMapOvr>
</p:sld>
</file>

<file path=ppt/slides/slide2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"/>
          <p:cNvSpPr>
            <a:spLocks noGrp="1"/>
          </p:cNvSpPr>
          <p:nvPr>
            <p:ph type="title"/>
          </p:nvPr>
        </p:nvSpPr>
        <p:spPr>
          <a:xfrm rot="0">
            <a:off x="304800" y="0"/>
            <a:ext cx="6324599" cy="1069776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chemeClr val="bg1"/>
                </a:solidFill>
                <a:latin typeface="Calibri" pitchFamily="0" charset="0"/>
                <a:ea typeface="宋体" pitchFamily="0" charset="0"/>
                <a:cs typeface="Lucida Sans"/>
              </a:rPr>
              <a:t>JAN SURAKSHA- BASICs -880</a:t>
            </a:r>
            <a:endParaRPr lang="zh-CN" altLang="en-US" sz="3200" b="1" i="0" u="none" strike="noStrike" kern="1200" cap="none" spc="0" baseline="0">
              <a:solidFill>
                <a:schemeClr val="bg1"/>
              </a:solidFill>
              <a:latin typeface="Calibri" pitchFamily="0" charset="0"/>
              <a:ea typeface="宋体" pitchFamily="0" charset="0"/>
              <a:cs typeface="Lucida Sans"/>
            </a:endParaRPr>
          </a:p>
        </p:txBody>
      </p:sp>
      <p:grpSp>
        <p:nvGrpSpPr>
          <p:cNvPr id="29" name="Object"/>
          <p:cNvGrpSpPr>
            <a:grpSpLocks/>
          </p:cNvGrpSpPr>
          <p:nvPr/>
        </p:nvGrpSpPr>
        <p:grpSpPr>
          <a:xfrm>
            <a:off x="457201" y="1352550"/>
            <a:ext cx="6869105" cy="3055404"/>
            <a:chOff x="457201" y="1352550"/>
            <a:chExt cx="6869105" cy="3055404"/>
          </a:xfrm>
        </p:grpSpPr>
        <p:sp>
          <p:nvSpPr>
            <p:cNvPr id="29" name="Object"/>
            <p:cNvSpPr>
              <a:spLocks/>
            </p:cNvSpPr>
            <p:nvPr/>
          </p:nvSpPr>
          <p:spPr>
            <a:xfrm rot="0">
              <a:off x="457201" y="1352550"/>
              <a:ext cx="6869105" cy="3055404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sp>
        <p:sp>
          <p:nvSpPr>
            <p:cNvPr id="30" name="Rectangles"/>
            <p:cNvSpPr>
              <a:spLocks/>
            </p:cNvSpPr>
            <p:nvPr/>
          </p:nvSpPr>
          <p:spPr>
            <a:xfrm rot="0">
              <a:off x="457201" y="1633031"/>
              <a:ext cx="6869105" cy="327600"/>
            </a:xfrm>
            <a:prstGeom prst="rect"/>
            <a:solidFill>
              <a:srgbClr val="FFFFFF">
                <a:alpha val="90000"/>
              </a:srgbClr>
            </a:solidFill>
            <a:ln w="25400" cmpd="sng" cap="flat">
              <a:solidFill>
                <a:srgbClr val="4F81BD"/>
              </a:solidFill>
              <a:prstDash val="solid"/>
              <a:round/>
            </a:ln>
          </p:spPr>
        </p:sp>
        <p:sp>
          <p:nvSpPr>
            <p:cNvPr id="31" name="Rounded rectangle"/>
            <p:cNvSpPr>
              <a:spLocks/>
            </p:cNvSpPr>
            <p:nvPr/>
          </p:nvSpPr>
          <p:spPr>
            <a:xfrm rot="0">
              <a:off x="800655" y="1441151"/>
              <a:ext cx="4808374" cy="383759"/>
            </a:xfrm>
            <a:prstGeom prst="roundRect">
              <a:avLst>
                <a:gd name="adj" fmla="val 16666"/>
              </a:avLst>
            </a:prstGeom>
            <a:solidFill>
              <a:srgbClr val="17375E"/>
            </a:solidFill>
            <a:ln w="25400" cmpd="sng" cap="flat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32" name="Rectangles"/>
            <p:cNvSpPr>
              <a:spLocks/>
            </p:cNvSpPr>
            <p:nvPr/>
          </p:nvSpPr>
          <p:spPr>
            <a:xfrm rot="0">
              <a:off x="819390" y="1459885"/>
              <a:ext cx="4770906" cy="346292"/>
            </a:xfrm>
            <a:prstGeom prst="rect"/>
            <a:noFill/>
            <a:ln w="25400" cmpd="sng" cap="flat">
              <a:noFill/>
              <a:prstDash val="solid"/>
              <a:round/>
            </a:ln>
          </p:spPr>
          <p:txBody>
            <a:bodyPr vert="horz" wrap="square" lIns="181745" tIns="0" rIns="181745" bIns="0" anchor="ctr" anchorCtr="0">
              <a:prstTxWarp prst="textNoShape"/>
            </a:bodyPr>
            <a:lstStyle/>
            <a:p>
              <a:pPr marL="0" indent="0" algn="l" defTabSz="577850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None/>
              </a:pPr>
              <a:r>
                <a:rPr lang="en-US" altLang="zh-CN" sz="1300" b="0" i="0" u="none" strike="noStrike" kern="1200" cap="none" spc="0" baseline="0">
                  <a:solidFill>
                    <a:srgbClr val="FFFFFF"/>
                  </a:solidFill>
                  <a:latin typeface="Calibri" pitchFamily="0" charset="0"/>
                  <a:ea typeface="宋体" pitchFamily="0" charset="0"/>
                  <a:cs typeface="Calibri" pitchFamily="0" charset="0"/>
                </a:rPr>
                <a:t>OPEN FOR AGES 18-55  </a:t>
              </a:r>
              <a:endParaRPr lang="zh-CN" altLang="en-US" sz="1300" b="0" i="0" u="none" strike="noStrike" kern="1200" cap="none" spc="0" baseline="0">
                <a:solidFill>
                  <a:srgbClr val="FFFFFF"/>
                </a:solidFill>
                <a:latin typeface="Calibri" pitchFamily="0" charset="0"/>
                <a:ea typeface="宋体" pitchFamily="0" charset="0"/>
                <a:cs typeface="Calibri" pitchFamily="0" charset="0"/>
              </a:endParaRPr>
            </a:p>
          </p:txBody>
        </p:sp>
        <p:sp>
          <p:nvSpPr>
            <p:cNvPr id="33" name="Rectangles"/>
            <p:cNvSpPr>
              <a:spLocks/>
            </p:cNvSpPr>
            <p:nvPr/>
          </p:nvSpPr>
          <p:spPr>
            <a:xfrm rot="0">
              <a:off x="457201" y="2222712"/>
              <a:ext cx="6869105" cy="327599"/>
            </a:xfrm>
            <a:prstGeom prst="rect"/>
            <a:solidFill>
              <a:srgbClr val="FFFFFF">
                <a:alpha val="90000"/>
              </a:srgbClr>
            </a:solidFill>
            <a:ln w="25400" cmpd="sng" cap="flat">
              <a:solidFill>
                <a:srgbClr val="4F81BD"/>
              </a:solidFill>
              <a:prstDash val="solid"/>
              <a:round/>
            </a:ln>
          </p:spPr>
        </p:sp>
        <p:sp>
          <p:nvSpPr>
            <p:cNvPr id="34" name="Rounded rectangle"/>
            <p:cNvSpPr>
              <a:spLocks/>
            </p:cNvSpPr>
            <p:nvPr/>
          </p:nvSpPr>
          <p:spPr>
            <a:xfrm rot="0">
              <a:off x="785784" y="2021725"/>
              <a:ext cx="4808374" cy="383759"/>
            </a:xfrm>
            <a:prstGeom prst="roundRect">
              <a:avLst>
                <a:gd name="adj" fmla="val 16666"/>
              </a:avLst>
            </a:prstGeom>
            <a:solidFill>
              <a:srgbClr val="403152"/>
            </a:solidFill>
            <a:ln w="25400" cmpd="sng" cap="flat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35" name="Rectangles"/>
            <p:cNvSpPr>
              <a:spLocks/>
            </p:cNvSpPr>
            <p:nvPr/>
          </p:nvSpPr>
          <p:spPr>
            <a:xfrm rot="0">
              <a:off x="804518" y="2040458"/>
              <a:ext cx="4770906" cy="346291"/>
            </a:xfrm>
            <a:prstGeom prst="rect"/>
            <a:noFill/>
            <a:ln w="25400" cmpd="sng" cap="flat">
              <a:noFill/>
              <a:prstDash val="solid"/>
              <a:round/>
            </a:ln>
          </p:spPr>
          <p:txBody>
            <a:bodyPr vert="horz" wrap="square" lIns="181745" tIns="0" rIns="181745" bIns="0" anchor="ctr" anchorCtr="0">
              <a:prstTxWarp prst="textNoShape"/>
            </a:bodyPr>
            <a:lstStyle/>
            <a:p>
              <a:pPr marL="0" indent="0" algn="l" defTabSz="577850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None/>
              </a:pPr>
              <a:r>
                <a:rPr lang="en-US" altLang="zh-CN" sz="1300" b="0" i="0" u="none" strike="noStrike" kern="1200" cap="none" spc="0" baseline="0">
                  <a:solidFill>
                    <a:srgbClr val="FFFFFF"/>
                  </a:solidFill>
                  <a:latin typeface="Calibri" pitchFamily="0" charset="0"/>
                  <a:ea typeface="宋体" pitchFamily="0" charset="0"/>
                  <a:cs typeface="Calibri" pitchFamily="0" charset="0"/>
                </a:rPr>
                <a:t>POLICY TERM 12-20</a:t>
              </a:r>
              <a:endParaRPr lang="zh-CN" altLang="en-US" sz="1300" b="0" i="0" u="none" strike="noStrike" kern="1200" cap="none" spc="0" baseline="0">
                <a:solidFill>
                  <a:srgbClr val="FFFFFF"/>
                </a:solidFill>
                <a:latin typeface="Calibri" pitchFamily="0" charset="0"/>
                <a:ea typeface="宋体" pitchFamily="0" charset="0"/>
                <a:cs typeface="Calibri" pitchFamily="0" charset="0"/>
              </a:endParaRPr>
            </a:p>
          </p:txBody>
        </p:sp>
        <p:sp>
          <p:nvSpPr>
            <p:cNvPr id="36" name="Rectangles"/>
            <p:cNvSpPr>
              <a:spLocks/>
            </p:cNvSpPr>
            <p:nvPr/>
          </p:nvSpPr>
          <p:spPr>
            <a:xfrm rot="0">
              <a:off x="457201" y="2812392"/>
              <a:ext cx="6869105" cy="327600"/>
            </a:xfrm>
            <a:prstGeom prst="rect"/>
            <a:solidFill>
              <a:srgbClr val="FFFFFF">
                <a:alpha val="90000"/>
              </a:srgbClr>
            </a:solidFill>
            <a:ln w="25400" cmpd="sng" cap="flat">
              <a:solidFill>
                <a:srgbClr val="4F81BD"/>
              </a:solidFill>
              <a:prstDash val="solid"/>
              <a:round/>
            </a:ln>
          </p:spPr>
        </p:sp>
        <p:sp>
          <p:nvSpPr>
            <p:cNvPr id="37" name="Rounded rectangle"/>
            <p:cNvSpPr>
              <a:spLocks/>
            </p:cNvSpPr>
            <p:nvPr/>
          </p:nvSpPr>
          <p:spPr>
            <a:xfrm rot="0">
              <a:off x="800655" y="2620512"/>
              <a:ext cx="4808374" cy="383759"/>
            </a:xfrm>
            <a:prstGeom prst="roundRect">
              <a:avLst>
                <a:gd name="adj" fmla="val 16666"/>
              </a:avLst>
            </a:prstGeom>
            <a:solidFill>
              <a:srgbClr val="002060"/>
            </a:solidFill>
            <a:ln w="25400" cmpd="sng" cap="flat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38" name="Rectangles"/>
            <p:cNvSpPr>
              <a:spLocks/>
            </p:cNvSpPr>
            <p:nvPr/>
          </p:nvSpPr>
          <p:spPr>
            <a:xfrm rot="0">
              <a:off x="819390" y="2639245"/>
              <a:ext cx="4770906" cy="346291"/>
            </a:xfrm>
            <a:prstGeom prst="rect"/>
            <a:noFill/>
            <a:ln w="25400" cmpd="sng" cap="flat">
              <a:noFill/>
              <a:prstDash val="solid"/>
              <a:round/>
            </a:ln>
          </p:spPr>
          <p:txBody>
            <a:bodyPr vert="horz" wrap="square" lIns="181745" tIns="0" rIns="181745" bIns="0" anchor="ctr" anchorCtr="0">
              <a:prstTxWarp prst="textNoShape"/>
            </a:bodyPr>
            <a:lstStyle/>
            <a:p>
              <a:pPr marL="0" indent="0" algn="l" defTabSz="577850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None/>
              </a:pPr>
              <a:r>
                <a:rPr lang="en-US" altLang="zh-CN" sz="1300" b="0" i="0" u="none" strike="noStrike" kern="1200" cap="none" spc="0" baseline="0">
                  <a:solidFill>
                    <a:srgbClr val="FFFFFF"/>
                  </a:solidFill>
                  <a:latin typeface="Calibri" pitchFamily="0" charset="0"/>
                  <a:ea typeface="宋体" pitchFamily="0" charset="0"/>
                  <a:cs typeface="Calibri" pitchFamily="0" charset="0"/>
                </a:rPr>
                <a:t>PAYMENT TERM – TERM LESS 5 YEARS</a:t>
              </a:r>
              <a:endParaRPr lang="zh-CN" altLang="en-US" sz="1300" b="0" i="0" u="none" strike="noStrike" kern="1200" cap="none" spc="0" baseline="0">
                <a:solidFill>
                  <a:srgbClr val="FFFFFF"/>
                </a:solidFill>
                <a:latin typeface="Calibri" pitchFamily="0" charset="0"/>
                <a:ea typeface="宋体" pitchFamily="0" charset="0"/>
                <a:cs typeface="Calibri" pitchFamily="0" charset="0"/>
              </a:endParaRPr>
            </a:p>
          </p:txBody>
        </p:sp>
        <p:sp>
          <p:nvSpPr>
            <p:cNvPr id="39" name="Rectangles"/>
            <p:cNvSpPr>
              <a:spLocks/>
            </p:cNvSpPr>
            <p:nvPr/>
          </p:nvSpPr>
          <p:spPr>
            <a:xfrm rot="0">
              <a:off x="457201" y="3402072"/>
              <a:ext cx="6869105" cy="327600"/>
            </a:xfrm>
            <a:prstGeom prst="rect"/>
            <a:solidFill>
              <a:srgbClr val="FFFFFF">
                <a:alpha val="90000"/>
              </a:srgbClr>
            </a:solidFill>
            <a:ln w="25400" cmpd="sng" cap="flat">
              <a:solidFill>
                <a:srgbClr val="4F81BD"/>
              </a:solidFill>
              <a:prstDash val="solid"/>
              <a:round/>
            </a:ln>
          </p:spPr>
        </p:sp>
        <p:sp>
          <p:nvSpPr>
            <p:cNvPr id="40" name="Rounded rectangle"/>
            <p:cNvSpPr>
              <a:spLocks/>
            </p:cNvSpPr>
            <p:nvPr/>
          </p:nvSpPr>
          <p:spPr>
            <a:xfrm rot="0">
              <a:off x="800655" y="3210192"/>
              <a:ext cx="4808374" cy="383759"/>
            </a:xfrm>
            <a:prstGeom prst="roundRect">
              <a:avLst>
                <a:gd name="adj" fmla="val 16666"/>
              </a:avLst>
            </a:prstGeom>
            <a:solidFill>
              <a:srgbClr val="632523"/>
            </a:solidFill>
            <a:ln w="25400" cmpd="sng" cap="flat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41" name="Rectangles"/>
            <p:cNvSpPr>
              <a:spLocks/>
            </p:cNvSpPr>
            <p:nvPr/>
          </p:nvSpPr>
          <p:spPr>
            <a:xfrm rot="0">
              <a:off x="819390" y="3228925"/>
              <a:ext cx="4770906" cy="346291"/>
            </a:xfrm>
            <a:prstGeom prst="rect"/>
            <a:noFill/>
            <a:ln w="25400" cmpd="sng" cap="flat">
              <a:noFill/>
              <a:prstDash val="solid"/>
              <a:round/>
            </a:ln>
          </p:spPr>
          <p:txBody>
            <a:bodyPr vert="horz" wrap="square" lIns="181745" tIns="0" rIns="181745" bIns="0" anchor="ctr" anchorCtr="0">
              <a:prstTxWarp prst="textNoShape"/>
            </a:bodyPr>
            <a:lstStyle/>
            <a:p>
              <a:pPr marL="0" indent="0" algn="l" defTabSz="577850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None/>
              </a:pPr>
              <a:r>
                <a:rPr lang="en-US" altLang="zh-CN" sz="1300" b="0" i="0" u="none" strike="noStrike" kern="1200" cap="none" spc="0" baseline="0">
                  <a:solidFill>
                    <a:srgbClr val="FFFFFF"/>
                  </a:solidFill>
                  <a:latin typeface="Calibri" pitchFamily="0" charset="0"/>
                  <a:ea typeface="宋体" pitchFamily="0" charset="0"/>
                  <a:cs typeface="Calibri" pitchFamily="0" charset="0"/>
                </a:rPr>
                <a:t>SUM ASSURED 1 LAKH TO 2 LAKHS</a:t>
              </a:r>
              <a:endParaRPr lang="zh-CN" altLang="en-US" sz="1300" b="0" i="0" u="none" strike="noStrike" kern="1200" cap="none" spc="0" baseline="0">
                <a:solidFill>
                  <a:srgbClr val="FFFFFF"/>
                </a:solidFill>
                <a:latin typeface="Calibri" pitchFamily="0" charset="0"/>
                <a:ea typeface="宋体" pitchFamily="0" charset="0"/>
                <a:cs typeface="Calibri" pitchFamily="0" charset="0"/>
              </a:endParaRPr>
            </a:p>
          </p:txBody>
        </p:sp>
        <p:sp>
          <p:nvSpPr>
            <p:cNvPr id="42" name="Rectangles"/>
            <p:cNvSpPr>
              <a:spLocks/>
            </p:cNvSpPr>
            <p:nvPr/>
          </p:nvSpPr>
          <p:spPr>
            <a:xfrm rot="0">
              <a:off x="457201" y="3991752"/>
              <a:ext cx="6869105" cy="327600"/>
            </a:xfrm>
            <a:prstGeom prst="rect"/>
            <a:solidFill>
              <a:srgbClr val="FFFFFF">
                <a:alpha val="90000"/>
              </a:srgbClr>
            </a:solidFill>
            <a:ln w="25400" cmpd="sng" cap="flat">
              <a:solidFill>
                <a:srgbClr val="4F81BD"/>
              </a:solidFill>
              <a:prstDash val="solid"/>
              <a:round/>
            </a:ln>
          </p:spPr>
        </p:sp>
        <p:sp>
          <p:nvSpPr>
            <p:cNvPr id="43" name="Rounded rectangle"/>
            <p:cNvSpPr>
              <a:spLocks/>
            </p:cNvSpPr>
            <p:nvPr/>
          </p:nvSpPr>
          <p:spPr>
            <a:xfrm rot="0">
              <a:off x="800655" y="3799872"/>
              <a:ext cx="4808374" cy="383759"/>
            </a:xfrm>
            <a:prstGeom prst="roundRect">
              <a:avLst>
                <a:gd name="adj" fmla="val 16666"/>
              </a:avLst>
            </a:prstGeom>
            <a:solidFill>
              <a:srgbClr val="632523"/>
            </a:solidFill>
            <a:ln w="25400" cmpd="sng" cap="flat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44" name="Rectangles"/>
            <p:cNvSpPr>
              <a:spLocks/>
            </p:cNvSpPr>
            <p:nvPr/>
          </p:nvSpPr>
          <p:spPr>
            <a:xfrm rot="0">
              <a:off x="819390" y="3818606"/>
              <a:ext cx="4770906" cy="346291"/>
            </a:xfrm>
            <a:prstGeom prst="rect"/>
            <a:noFill/>
            <a:ln w="25400" cmpd="sng" cap="flat">
              <a:noFill/>
              <a:prstDash val="solid"/>
              <a:round/>
            </a:ln>
          </p:spPr>
          <p:txBody>
            <a:bodyPr vert="horz" wrap="square" lIns="181745" tIns="0" rIns="181745" bIns="0" anchor="ctr" anchorCtr="0">
              <a:prstTxWarp prst="textNoShape"/>
            </a:bodyPr>
            <a:lstStyle/>
            <a:p>
              <a:pPr marL="0" indent="0" algn="l" defTabSz="577850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None/>
              </a:pPr>
              <a:r>
                <a:rPr lang="en-US" altLang="zh-CN" sz="1300" b="0" i="0" u="none" strike="noStrike" kern="1200" cap="none" spc="0" baseline="0">
                  <a:solidFill>
                    <a:srgbClr val="FFFFFF"/>
                  </a:solidFill>
                  <a:latin typeface="Calibri" pitchFamily="0" charset="0"/>
                  <a:ea typeface="宋体" pitchFamily="0" charset="0"/>
                  <a:cs typeface="Calibri" pitchFamily="0" charset="0"/>
                </a:rPr>
                <a:t>MAXIUMUM EXIT AGE - 70</a:t>
              </a:r>
              <a:endParaRPr lang="zh-CN" altLang="en-US" sz="1300" b="0" i="0" u="none" strike="noStrike" kern="1200" cap="none" spc="0" baseline="0">
                <a:solidFill>
                  <a:srgbClr val="FFFFFF"/>
                </a:solidFill>
                <a:latin typeface="Calibri" pitchFamily="0" charset="0"/>
                <a:ea typeface="宋体" pitchFamily="0" charset="0"/>
                <a:cs typeface="Calibri" pitchFamily="0" charset="0"/>
              </a:endParaRPr>
            </a:p>
          </p:txBody>
        </p:sp>
      </p:grpSp>
      <p:sp>
        <p:nvSpPr>
          <p:cNvPr id="45" name="Text box"/>
          <p:cNvSpPr>
            <a:spLocks noGrp="1"/>
          </p:cNvSpPr>
          <p:nvPr>
            <p:ph type="ftr"/>
          </p:nvPr>
        </p:nvSpPr>
        <p:spPr>
          <a:xfrm rot="0">
            <a:off x="3124200" y="4767263"/>
            <a:ext cx="2895600" cy="27384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r.christopher@licindia.com</a:t>
            </a:r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  <p:sp>
        <p:nvSpPr>
          <p:cNvPr id="46" name="Oval callout"/>
          <p:cNvSpPr>
            <a:spLocks/>
          </p:cNvSpPr>
          <p:nvPr/>
        </p:nvSpPr>
        <p:spPr>
          <a:xfrm rot="0">
            <a:off x="6357950" y="2357436"/>
            <a:ext cx="1714512" cy="1071570"/>
          </a:xfrm>
          <a:prstGeom prst="wedgeEllipseCallout">
            <a:avLst>
              <a:gd name="adj1" fmla="val -20828"/>
              <a:gd name="adj2" fmla="val 62500"/>
            </a:avLst>
          </a:prstGeom>
          <a:solidFill>
            <a:srgbClr val="FFFF00"/>
          </a:solidFill>
          <a:ln w="25400" cmpd="sng" cap="flat">
            <a:solidFill>
              <a:srgbClr val="385D8A"/>
            </a:solidFill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1" i="0" u="none" strike="noStrike" kern="1200" cap="none" spc="0" baseline="0">
                <a:solidFill>
                  <a:srgbClr val="0F243F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EXCLUSIVE</a:t>
            </a:r>
            <a:endParaRPr lang="en-US" altLang="zh-CN" sz="1400" b="1" i="0" u="none" strike="noStrike" kern="1200" cap="none" spc="0" baseline="0">
              <a:solidFill>
                <a:srgbClr val="0F243F"/>
              </a:solidFill>
              <a:latin typeface="Calibri" pitchFamily="0" charset="0"/>
              <a:ea typeface="宋体" pitchFamily="0" charset="0"/>
              <a:cs typeface="Calibri" pitchFamily="0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1" i="0" u="none" strike="noStrike" kern="1200" cap="none" spc="0" baseline="0">
                <a:solidFill>
                  <a:srgbClr val="0F243F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 2 LAKHS </a:t>
            </a:r>
            <a:endParaRPr lang="en-US" altLang="zh-CN" sz="1400" b="1" i="0" u="none" strike="noStrike" kern="1200" cap="none" spc="0" baseline="0">
              <a:solidFill>
                <a:srgbClr val="0F243F"/>
              </a:solidFill>
              <a:latin typeface="Calibri" pitchFamily="0" charset="0"/>
              <a:ea typeface="宋体" pitchFamily="0" charset="0"/>
              <a:cs typeface="Calibri" pitchFamily="0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1" i="0" u="none" strike="noStrike" kern="1200" cap="none" spc="0" baseline="0">
                <a:solidFill>
                  <a:srgbClr val="0F243F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 WITH OUT MEDICAL</a:t>
            </a:r>
            <a:endParaRPr lang="zh-CN" altLang="en-US" sz="1400" b="1" i="0" u="none" strike="noStrike" kern="1200" cap="none" spc="0" baseline="0">
              <a:solidFill>
                <a:srgbClr val="0F243F"/>
              </a:solidFill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653503"/>
      </p:ext>
    </p:extLst>
  </p:cSld>
  <p:clrMapOvr>
    <a:masterClrMapping/>
  </p:clrMapOvr>
</p:sld>
</file>

<file path=ppt/slides/slide3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"/>
          <p:cNvSpPr>
            <a:spLocks noGrp="1"/>
          </p:cNvSpPr>
          <p:nvPr>
            <p:ph type="title"/>
          </p:nvPr>
        </p:nvSpPr>
        <p:spPr>
          <a:xfrm rot="0">
            <a:off x="500033" y="38100"/>
            <a:ext cx="6815167" cy="85725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chemeClr val="bg1"/>
                </a:solidFill>
                <a:latin typeface="Calibri" pitchFamily="0" charset="0"/>
                <a:ea typeface="宋体" pitchFamily="0" charset="0"/>
                <a:cs typeface="Lucida Sans"/>
              </a:rPr>
              <a:t>JAN SURAKSHA- BENEFITs-880 </a:t>
            </a:r>
            <a:endParaRPr lang="zh-CN" altLang="en-US" sz="3200" b="1" i="0" u="none" strike="noStrike" kern="1200" cap="none" spc="0" baseline="0">
              <a:solidFill>
                <a:schemeClr val="bg1"/>
              </a:solidFill>
              <a:latin typeface="Calibri" pitchFamily="0" charset="0"/>
              <a:ea typeface="宋体" pitchFamily="0" charset="0"/>
              <a:cs typeface="Lucida Sans"/>
            </a:endParaRPr>
          </a:p>
        </p:txBody>
      </p:sp>
      <p:grpSp>
        <p:nvGrpSpPr>
          <p:cNvPr id="48" name="Object"/>
          <p:cNvGrpSpPr>
            <a:grpSpLocks/>
          </p:cNvGrpSpPr>
          <p:nvPr/>
        </p:nvGrpSpPr>
        <p:grpSpPr>
          <a:xfrm>
            <a:off x="457200" y="1200150"/>
            <a:ext cx="8229600" cy="3394075"/>
            <a:chOff x="457200" y="1200150"/>
            <a:chExt cx="8229600" cy="3394075"/>
          </a:xfrm>
        </p:grpSpPr>
        <p:sp>
          <p:nvSpPr>
            <p:cNvPr id="48" name="Object"/>
            <p:cNvSpPr>
              <a:spLocks/>
            </p:cNvSpPr>
            <p:nvPr/>
          </p:nvSpPr>
          <p:spPr>
            <a:xfrm rot="0">
              <a:off x="457200" y="1200150"/>
              <a:ext cx="8229600" cy="3394075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sp>
        <p:sp>
          <p:nvSpPr>
            <p:cNvPr id="49" name="Rectangles"/>
            <p:cNvSpPr>
              <a:spLocks/>
            </p:cNvSpPr>
            <p:nvPr/>
          </p:nvSpPr>
          <p:spPr>
            <a:xfrm rot="0">
              <a:off x="457200" y="1458087"/>
              <a:ext cx="8229600" cy="377999"/>
            </a:xfrm>
            <a:prstGeom prst="rect"/>
            <a:solidFill>
              <a:srgbClr val="FFFFFF">
                <a:alpha val="90000"/>
              </a:srgbClr>
            </a:solidFill>
            <a:ln w="25400" cmpd="sng" cap="flat">
              <a:solidFill>
                <a:srgbClr val="4F81BD"/>
              </a:solidFill>
              <a:prstDash val="solid"/>
              <a:round/>
            </a:ln>
          </p:spPr>
        </p:sp>
        <p:sp>
          <p:nvSpPr>
            <p:cNvPr id="50" name="Rounded rectangle"/>
            <p:cNvSpPr>
              <a:spLocks/>
            </p:cNvSpPr>
            <p:nvPr/>
          </p:nvSpPr>
          <p:spPr>
            <a:xfrm rot="0">
              <a:off x="785787" y="1249993"/>
              <a:ext cx="5760719" cy="442799"/>
            </a:xfrm>
            <a:prstGeom prst="roundRect">
              <a:avLst>
                <a:gd name="adj" fmla="val 16666"/>
              </a:avLst>
            </a:prstGeom>
            <a:solidFill>
              <a:srgbClr val="7030A0"/>
            </a:solidFill>
            <a:ln w="25400" cmpd="sng" cap="flat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51" name="Rectangles"/>
            <p:cNvSpPr>
              <a:spLocks/>
            </p:cNvSpPr>
            <p:nvPr/>
          </p:nvSpPr>
          <p:spPr>
            <a:xfrm rot="0">
              <a:off x="807402" y="1271609"/>
              <a:ext cx="5717487" cy="399567"/>
            </a:xfrm>
            <a:prstGeom prst="rect"/>
            <a:noFill/>
            <a:ln w="25400" cmpd="sng" cap="flat">
              <a:noFill/>
              <a:prstDash val="solid"/>
              <a:round/>
            </a:ln>
          </p:spPr>
          <p:txBody>
            <a:bodyPr vert="horz" wrap="square" lIns="217741" tIns="0" rIns="217741" bIns="0" anchor="ctr" anchorCtr="0">
              <a:prstTxWarp prst="textNoShape"/>
            </a:bodyPr>
            <a:lstStyle/>
            <a:p>
              <a:pPr marL="0" indent="0" algn="l" defTabSz="666750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None/>
              </a:pPr>
              <a:r>
                <a:rPr lang="en-US" altLang="zh-CN" sz="1500" b="0" i="0" u="none" strike="noStrike" kern="1200" cap="none" spc="0" baseline="0">
                  <a:solidFill>
                    <a:srgbClr val="FFFFFF"/>
                  </a:solidFill>
                  <a:latin typeface="Calibri" pitchFamily="0" charset="0"/>
                  <a:ea typeface="宋体" pitchFamily="0" charset="0"/>
                  <a:cs typeface="Calibri" pitchFamily="0" charset="0"/>
                </a:rPr>
                <a:t>MATURITY – SA on MATURITY + GA</a:t>
              </a:r>
              <a:endParaRPr lang="zh-CN" altLang="en-US" sz="1500" b="0" i="0" u="none" strike="noStrike" kern="1200" cap="none" spc="0" baseline="0">
                <a:solidFill>
                  <a:srgbClr val="FFFFFF"/>
                </a:solidFill>
                <a:latin typeface="Calibri" pitchFamily="0" charset="0"/>
                <a:ea typeface="宋体" pitchFamily="0" charset="0"/>
                <a:cs typeface="Calibri" pitchFamily="0" charset="0"/>
              </a:endParaRPr>
            </a:p>
          </p:txBody>
        </p:sp>
        <p:sp>
          <p:nvSpPr>
            <p:cNvPr id="52" name="Rectangles"/>
            <p:cNvSpPr>
              <a:spLocks/>
            </p:cNvSpPr>
            <p:nvPr/>
          </p:nvSpPr>
          <p:spPr>
            <a:xfrm rot="0">
              <a:off x="457200" y="2138486"/>
              <a:ext cx="8229600" cy="377999"/>
            </a:xfrm>
            <a:prstGeom prst="rect"/>
            <a:solidFill>
              <a:srgbClr val="FFFFFF">
                <a:alpha val="90000"/>
              </a:srgbClr>
            </a:solidFill>
            <a:ln w="25400" cmpd="sng" cap="flat">
              <a:solidFill>
                <a:srgbClr val="4F81BD"/>
              </a:solidFill>
              <a:prstDash val="solid"/>
              <a:round/>
            </a:ln>
          </p:spPr>
        </p:sp>
        <p:sp>
          <p:nvSpPr>
            <p:cNvPr id="53" name="Rounded rectangle"/>
            <p:cNvSpPr>
              <a:spLocks/>
            </p:cNvSpPr>
            <p:nvPr/>
          </p:nvSpPr>
          <p:spPr>
            <a:xfrm rot="0">
              <a:off x="857224" y="1935800"/>
              <a:ext cx="5760719" cy="442799"/>
            </a:xfrm>
            <a:prstGeom prst="roundRect">
              <a:avLst>
                <a:gd name="adj" fmla="val 16666"/>
              </a:avLst>
            </a:prstGeom>
            <a:solidFill>
              <a:srgbClr val="254061"/>
            </a:solidFill>
            <a:ln w="25400" cmpd="sng" cap="flat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54" name="Rectangles"/>
            <p:cNvSpPr>
              <a:spLocks/>
            </p:cNvSpPr>
            <p:nvPr/>
          </p:nvSpPr>
          <p:spPr>
            <a:xfrm rot="0">
              <a:off x="878840" y="1957416"/>
              <a:ext cx="5717487" cy="399568"/>
            </a:xfrm>
            <a:prstGeom prst="rect"/>
            <a:noFill/>
            <a:ln w="25400" cmpd="sng" cap="flat">
              <a:noFill/>
              <a:prstDash val="solid"/>
              <a:round/>
            </a:ln>
          </p:spPr>
          <p:txBody>
            <a:bodyPr vert="horz" wrap="square" lIns="217741" tIns="0" rIns="217741" bIns="0" anchor="ctr" anchorCtr="0">
              <a:prstTxWarp prst="textNoShape"/>
            </a:bodyPr>
            <a:lstStyle/>
            <a:p>
              <a:pPr marL="0" indent="0" algn="l" defTabSz="666750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None/>
              </a:pPr>
              <a:r>
                <a:rPr lang="en-US" altLang="zh-CN" sz="1500" b="0" i="0" u="none" strike="noStrike" kern="1200" cap="none" spc="0" baseline="0">
                  <a:solidFill>
                    <a:srgbClr val="FFFFFF"/>
                  </a:solidFill>
                  <a:latin typeface="Calibri" pitchFamily="0" charset="0"/>
                  <a:ea typeface="宋体" pitchFamily="0" charset="0"/>
                  <a:cs typeface="Calibri" pitchFamily="0" charset="0"/>
                </a:rPr>
                <a:t>GUARANTEED ADDITIONS – 4 % OF ANNUAL PREMIUM</a:t>
              </a:r>
              <a:endParaRPr lang="zh-CN" altLang="en-US" sz="1500" b="0" i="0" u="none" strike="noStrike" kern="1200" cap="none" spc="0" baseline="0">
                <a:solidFill>
                  <a:srgbClr val="FFFFFF"/>
                </a:solidFill>
                <a:latin typeface="Calibri" pitchFamily="0" charset="0"/>
                <a:ea typeface="宋体" pitchFamily="0" charset="0"/>
                <a:cs typeface="Calibri" pitchFamily="0" charset="0"/>
              </a:endParaRPr>
            </a:p>
          </p:txBody>
        </p:sp>
        <p:sp>
          <p:nvSpPr>
            <p:cNvPr id="55" name="Rectangles"/>
            <p:cNvSpPr>
              <a:spLocks/>
            </p:cNvSpPr>
            <p:nvPr/>
          </p:nvSpPr>
          <p:spPr>
            <a:xfrm rot="0">
              <a:off x="457200" y="2818886"/>
              <a:ext cx="8229600" cy="377999"/>
            </a:xfrm>
            <a:prstGeom prst="rect"/>
            <a:solidFill>
              <a:srgbClr val="FFFFFF">
                <a:alpha val="90000"/>
              </a:srgbClr>
            </a:solidFill>
            <a:ln w="25400" cmpd="sng" cap="flat">
              <a:solidFill>
                <a:srgbClr val="4F81BD"/>
              </a:solidFill>
              <a:prstDash val="solid"/>
              <a:round/>
            </a:ln>
          </p:spPr>
        </p:sp>
        <p:sp>
          <p:nvSpPr>
            <p:cNvPr id="56" name="Rounded rectangle"/>
            <p:cNvSpPr>
              <a:spLocks/>
            </p:cNvSpPr>
            <p:nvPr/>
          </p:nvSpPr>
          <p:spPr>
            <a:xfrm rot="0">
              <a:off x="868680" y="2597487"/>
              <a:ext cx="5760719" cy="442799"/>
            </a:xfrm>
            <a:prstGeom prst="roundRect">
              <a:avLst>
                <a:gd name="adj" fmla="val 16666"/>
              </a:avLst>
            </a:prstGeom>
            <a:solidFill>
              <a:srgbClr val="632523"/>
            </a:solidFill>
            <a:ln w="25400" cmpd="sng" cap="flat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57" name="Rectangles"/>
            <p:cNvSpPr>
              <a:spLocks/>
            </p:cNvSpPr>
            <p:nvPr/>
          </p:nvSpPr>
          <p:spPr>
            <a:xfrm rot="0">
              <a:off x="890296" y="2619103"/>
              <a:ext cx="5717487" cy="399568"/>
            </a:xfrm>
            <a:prstGeom prst="rect"/>
            <a:noFill/>
            <a:ln w="25400" cmpd="sng" cap="flat">
              <a:noFill/>
              <a:prstDash val="solid"/>
              <a:round/>
            </a:ln>
          </p:spPr>
          <p:txBody>
            <a:bodyPr vert="horz" wrap="square" lIns="217741" tIns="0" rIns="217741" bIns="0" anchor="ctr" anchorCtr="0">
              <a:prstTxWarp prst="textNoShape"/>
            </a:bodyPr>
            <a:lstStyle/>
            <a:p>
              <a:pPr marL="0" indent="0" algn="l" defTabSz="666750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None/>
              </a:pPr>
              <a:r>
                <a:rPr lang="en-US" altLang="zh-CN" sz="1500" b="0" i="0" u="none" strike="noStrike" kern="1200" cap="none" spc="0" baseline="0">
                  <a:solidFill>
                    <a:srgbClr val="FFFFFF"/>
                  </a:solidFill>
                  <a:latin typeface="Calibri" pitchFamily="0" charset="0"/>
                  <a:ea typeface="宋体" pitchFamily="0" charset="0"/>
                  <a:cs typeface="Calibri" pitchFamily="0" charset="0"/>
                </a:rPr>
                <a:t>GA INCENTIVE FOR 2 LAKHS PLAN – 4.25% (4+0.25)</a:t>
              </a:r>
              <a:endParaRPr lang="zh-CN" altLang="en-US" sz="1500" b="0" i="0" u="none" strike="noStrike" kern="1200" cap="none" spc="0" baseline="0">
                <a:solidFill>
                  <a:srgbClr val="FFFFFF"/>
                </a:solidFill>
                <a:latin typeface="Calibri" pitchFamily="0" charset="0"/>
                <a:ea typeface="宋体" pitchFamily="0" charset="0"/>
                <a:cs typeface="Calibri" pitchFamily="0" charset="0"/>
              </a:endParaRPr>
            </a:p>
          </p:txBody>
        </p:sp>
        <p:sp>
          <p:nvSpPr>
            <p:cNvPr id="58" name="Rectangles"/>
            <p:cNvSpPr>
              <a:spLocks/>
            </p:cNvSpPr>
            <p:nvPr/>
          </p:nvSpPr>
          <p:spPr>
            <a:xfrm rot="0">
              <a:off x="457200" y="3499287"/>
              <a:ext cx="8229600" cy="377999"/>
            </a:xfrm>
            <a:prstGeom prst="rect"/>
            <a:solidFill>
              <a:srgbClr val="FFFFFF">
                <a:alpha val="90000"/>
              </a:srgbClr>
            </a:solidFill>
            <a:ln w="25400" cmpd="sng" cap="flat">
              <a:solidFill>
                <a:srgbClr val="4F81BD"/>
              </a:solidFill>
              <a:prstDash val="solid"/>
              <a:round/>
            </a:ln>
          </p:spPr>
        </p:sp>
        <p:sp>
          <p:nvSpPr>
            <p:cNvPr id="59" name="Rounded rectangle"/>
            <p:cNvSpPr>
              <a:spLocks/>
            </p:cNvSpPr>
            <p:nvPr/>
          </p:nvSpPr>
          <p:spPr>
            <a:xfrm rot="0">
              <a:off x="868680" y="3277887"/>
              <a:ext cx="5760719" cy="442799"/>
            </a:xfrm>
            <a:prstGeom prst="roundRect">
              <a:avLst>
                <a:gd name="adj" fmla="val 16666"/>
              </a:avLst>
            </a:prstGeom>
            <a:solidFill>
              <a:srgbClr val="0F243F"/>
            </a:solidFill>
            <a:ln w="25400" cmpd="sng" cap="flat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60" name="Rectangles"/>
            <p:cNvSpPr>
              <a:spLocks/>
            </p:cNvSpPr>
            <p:nvPr/>
          </p:nvSpPr>
          <p:spPr>
            <a:xfrm rot="0">
              <a:off x="890296" y="3299503"/>
              <a:ext cx="5717487" cy="399568"/>
            </a:xfrm>
            <a:prstGeom prst="rect"/>
            <a:noFill/>
            <a:ln w="25400" cmpd="sng" cap="flat">
              <a:noFill/>
              <a:prstDash val="solid"/>
              <a:round/>
            </a:ln>
          </p:spPr>
          <p:txBody>
            <a:bodyPr vert="horz" wrap="square" lIns="217741" tIns="0" rIns="217741" bIns="0" anchor="ctr" anchorCtr="0">
              <a:prstTxWarp prst="textNoShape"/>
            </a:bodyPr>
            <a:lstStyle/>
            <a:p>
              <a:pPr marL="0" indent="0" algn="l" defTabSz="666750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None/>
              </a:pPr>
              <a:r>
                <a:rPr lang="en-US" altLang="zh-CN" sz="1500" b="0" i="0" u="none" strike="noStrike" kern="1200" cap="none" spc="0" baseline="0">
                  <a:solidFill>
                    <a:srgbClr val="FFFFFF"/>
                  </a:solidFill>
                  <a:latin typeface="Calibri" pitchFamily="0" charset="0"/>
                  <a:ea typeface="宋体" pitchFamily="0" charset="0"/>
                  <a:cs typeface="Calibri" pitchFamily="0" charset="0"/>
                </a:rPr>
                <a:t>GA THROUGH OUT THE POLICY TERM </a:t>
              </a:r>
              <a:endParaRPr lang="zh-CN" altLang="en-US" sz="1500" b="0" i="0" u="none" strike="noStrike" kern="1200" cap="none" spc="0" baseline="0">
                <a:solidFill>
                  <a:srgbClr val="FFFFFF"/>
                </a:solidFill>
                <a:latin typeface="Calibri" pitchFamily="0" charset="0"/>
                <a:ea typeface="宋体" pitchFamily="0" charset="0"/>
                <a:cs typeface="Calibri" pitchFamily="0" charset="0"/>
              </a:endParaRPr>
            </a:p>
          </p:txBody>
        </p:sp>
        <p:sp>
          <p:nvSpPr>
            <p:cNvPr id="61" name="Rectangles"/>
            <p:cNvSpPr>
              <a:spLocks/>
            </p:cNvSpPr>
            <p:nvPr/>
          </p:nvSpPr>
          <p:spPr>
            <a:xfrm rot="0">
              <a:off x="457200" y="4179687"/>
              <a:ext cx="8229600" cy="377999"/>
            </a:xfrm>
            <a:prstGeom prst="rect"/>
            <a:solidFill>
              <a:srgbClr val="FFFFFF">
                <a:alpha val="90000"/>
              </a:srgbClr>
            </a:solidFill>
            <a:ln w="25400" cmpd="sng" cap="flat">
              <a:solidFill>
                <a:srgbClr val="4F81BD"/>
              </a:solidFill>
              <a:prstDash val="solid"/>
              <a:round/>
            </a:ln>
          </p:spPr>
        </p:sp>
        <p:sp>
          <p:nvSpPr>
            <p:cNvPr id="62" name="Rounded rectangle"/>
            <p:cNvSpPr>
              <a:spLocks/>
            </p:cNvSpPr>
            <p:nvPr/>
          </p:nvSpPr>
          <p:spPr>
            <a:xfrm rot="0">
              <a:off x="868680" y="3958287"/>
              <a:ext cx="5760719" cy="442799"/>
            </a:xfrm>
            <a:prstGeom prst="roundRect">
              <a:avLst>
                <a:gd name="adj" fmla="val 16666"/>
              </a:avLst>
            </a:prstGeom>
            <a:solidFill>
              <a:srgbClr val="632523"/>
            </a:solidFill>
            <a:ln w="25400" cmpd="sng" cap="flat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63" name="Rectangles"/>
            <p:cNvSpPr>
              <a:spLocks/>
            </p:cNvSpPr>
            <p:nvPr/>
          </p:nvSpPr>
          <p:spPr>
            <a:xfrm rot="0">
              <a:off x="890296" y="3979903"/>
              <a:ext cx="5717487" cy="399568"/>
            </a:xfrm>
            <a:prstGeom prst="rect"/>
            <a:noFill/>
            <a:ln w="25400" cmpd="sng" cap="flat">
              <a:noFill/>
              <a:prstDash val="solid"/>
              <a:round/>
            </a:ln>
          </p:spPr>
          <p:txBody>
            <a:bodyPr vert="horz" wrap="square" lIns="217741" tIns="0" rIns="217741" bIns="0" anchor="ctr" anchorCtr="0">
              <a:prstTxWarp prst="textNoShape"/>
            </a:bodyPr>
            <a:lstStyle/>
            <a:p>
              <a:pPr marL="0" indent="0" algn="l" defTabSz="666750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None/>
              </a:pPr>
              <a:r>
                <a:rPr lang="en-US" altLang="zh-CN" sz="1500" b="0" i="0" u="none" strike="noStrike" kern="1200" cap="none" spc="0" baseline="0">
                  <a:solidFill>
                    <a:srgbClr val="FFFFFF"/>
                  </a:solidFill>
                  <a:latin typeface="Calibri" pitchFamily="0" charset="0"/>
                  <a:ea typeface="宋体" pitchFamily="0" charset="0"/>
                  <a:cs typeface="Calibri" pitchFamily="0" charset="0"/>
                </a:rPr>
                <a:t>NO MEDICAL – STANDARD LIVES</a:t>
              </a:r>
              <a:endParaRPr lang="zh-CN" altLang="en-US" sz="1500" b="0" i="0" u="none" strike="noStrike" kern="1200" cap="none" spc="0" baseline="0">
                <a:solidFill>
                  <a:srgbClr val="FFFFFF"/>
                </a:solidFill>
                <a:latin typeface="Calibri" pitchFamily="0" charset="0"/>
                <a:ea typeface="宋体" pitchFamily="0" charset="0"/>
                <a:cs typeface="Calibri" pitchFamily="0" charset="0"/>
              </a:endParaRPr>
            </a:p>
          </p:txBody>
        </p:sp>
      </p:grpSp>
      <p:sp>
        <p:nvSpPr>
          <p:cNvPr id="64" name="Text box"/>
          <p:cNvSpPr>
            <a:spLocks noGrp="1"/>
          </p:cNvSpPr>
          <p:nvPr>
            <p:ph type="ftr"/>
          </p:nvPr>
        </p:nvSpPr>
        <p:spPr>
          <a:xfrm rot="0">
            <a:off x="3124200" y="4767263"/>
            <a:ext cx="2895600" cy="27384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r.christopher@licindia.com</a:t>
            </a:r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505479"/>
      </p:ext>
    </p:extLst>
  </p:cSld>
  <p:clrMapOvr>
    <a:masterClrMapping/>
  </p:clrMapOvr>
</p:sld>
</file>

<file path=ppt/slides/slide4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 box"/>
          <p:cNvSpPr>
            <a:spLocks noGrp="1"/>
          </p:cNvSpPr>
          <p:nvPr>
            <p:ph type="title"/>
          </p:nvPr>
        </p:nvSpPr>
        <p:spPr>
          <a:xfrm rot="0">
            <a:off x="428596" y="38100"/>
            <a:ext cx="6886605" cy="85725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chemeClr val="bg1"/>
                </a:solidFill>
                <a:latin typeface="Calibri" pitchFamily="0" charset="0"/>
                <a:ea typeface="宋体" pitchFamily="0" charset="0"/>
                <a:cs typeface="Lucida Sans"/>
              </a:rPr>
              <a:t>JAN SURAKSHA- COVER/RIDERs-880</a:t>
            </a:r>
            <a:endParaRPr lang="zh-CN" altLang="en-US" sz="3200" b="1" i="0" u="none" strike="noStrike" kern="1200" cap="none" spc="0" baseline="0">
              <a:solidFill>
                <a:schemeClr val="bg1"/>
              </a:solidFill>
              <a:latin typeface="Calibri" pitchFamily="0" charset="0"/>
              <a:ea typeface="宋体" pitchFamily="0" charset="0"/>
              <a:cs typeface="Lucida Sans"/>
            </a:endParaRPr>
          </a:p>
        </p:txBody>
      </p:sp>
      <p:grpSp>
        <p:nvGrpSpPr>
          <p:cNvPr id="66" name="Object"/>
          <p:cNvGrpSpPr>
            <a:grpSpLocks/>
          </p:cNvGrpSpPr>
          <p:nvPr/>
        </p:nvGrpSpPr>
        <p:grpSpPr>
          <a:xfrm>
            <a:off x="457200" y="1200150"/>
            <a:ext cx="8229600" cy="3394075"/>
            <a:chOff x="457200" y="1200150"/>
            <a:chExt cx="8229600" cy="3394075"/>
          </a:xfrm>
        </p:grpSpPr>
        <p:sp>
          <p:nvSpPr>
            <p:cNvPr id="66" name="Object"/>
            <p:cNvSpPr>
              <a:spLocks/>
            </p:cNvSpPr>
            <p:nvPr/>
          </p:nvSpPr>
          <p:spPr>
            <a:xfrm rot="0">
              <a:off x="457200" y="1200150"/>
              <a:ext cx="8229600" cy="3394075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sp>
        <p:sp>
          <p:nvSpPr>
            <p:cNvPr id="67" name="Rectangles"/>
            <p:cNvSpPr>
              <a:spLocks/>
            </p:cNvSpPr>
            <p:nvPr/>
          </p:nvSpPr>
          <p:spPr>
            <a:xfrm rot="0">
              <a:off x="457200" y="1458087"/>
              <a:ext cx="8229600" cy="377999"/>
            </a:xfrm>
            <a:prstGeom prst="rect"/>
            <a:solidFill>
              <a:srgbClr val="FFFFFF">
                <a:alpha val="90000"/>
              </a:srgbClr>
            </a:solidFill>
            <a:ln w="25400" cmpd="sng" cap="flat">
              <a:solidFill>
                <a:srgbClr val="4F81BD"/>
              </a:solidFill>
              <a:prstDash val="solid"/>
              <a:round/>
            </a:ln>
          </p:spPr>
        </p:sp>
        <p:sp>
          <p:nvSpPr>
            <p:cNvPr id="68" name="Rounded rectangle"/>
            <p:cNvSpPr>
              <a:spLocks/>
            </p:cNvSpPr>
            <p:nvPr/>
          </p:nvSpPr>
          <p:spPr>
            <a:xfrm rot="0">
              <a:off x="868680" y="1236687"/>
              <a:ext cx="5760719" cy="442799"/>
            </a:xfrm>
            <a:prstGeom prst="roundRect">
              <a:avLst>
                <a:gd name="adj" fmla="val 16666"/>
              </a:avLst>
            </a:prstGeom>
            <a:solidFill>
              <a:srgbClr val="632523"/>
            </a:solidFill>
            <a:ln w="25400" cmpd="sng" cap="flat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69" name="Rectangles"/>
            <p:cNvSpPr>
              <a:spLocks/>
            </p:cNvSpPr>
            <p:nvPr/>
          </p:nvSpPr>
          <p:spPr>
            <a:xfrm rot="0">
              <a:off x="890296" y="1258303"/>
              <a:ext cx="5717487" cy="399567"/>
            </a:xfrm>
            <a:prstGeom prst="rect"/>
            <a:noFill/>
            <a:ln w="25400" cmpd="sng" cap="flat">
              <a:noFill/>
              <a:prstDash val="solid"/>
              <a:round/>
            </a:ln>
          </p:spPr>
          <p:txBody>
            <a:bodyPr vert="horz" wrap="square" lIns="217741" tIns="0" rIns="217741" bIns="0" anchor="ctr" anchorCtr="0">
              <a:prstTxWarp prst="textNoShape"/>
            </a:bodyPr>
            <a:lstStyle/>
            <a:p>
              <a:pPr marL="0" indent="0" algn="l" defTabSz="666750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None/>
              </a:pPr>
              <a:r>
                <a:rPr lang="en-US" altLang="zh-CN" sz="1500" b="0" i="0" u="none" strike="noStrike" kern="1200" cap="none" spc="0" baseline="0">
                  <a:solidFill>
                    <a:srgbClr val="FFFFFF"/>
                  </a:solidFill>
                  <a:latin typeface="Calibri" pitchFamily="0" charset="0"/>
                  <a:ea typeface="宋体" pitchFamily="0" charset="0"/>
                  <a:cs typeface="Calibri" pitchFamily="0" charset="0"/>
                </a:rPr>
                <a:t>COVER – SUM ASSURED + GA</a:t>
              </a:r>
              <a:endParaRPr lang="zh-CN" altLang="en-US" sz="1500" b="0" i="0" u="none" strike="noStrike" kern="1200" cap="none" spc="0" baseline="0">
                <a:solidFill>
                  <a:srgbClr val="FFFFFF"/>
                </a:solidFill>
                <a:latin typeface="Calibri" pitchFamily="0" charset="0"/>
                <a:ea typeface="宋体" pitchFamily="0" charset="0"/>
                <a:cs typeface="Calibri" pitchFamily="0" charset="0"/>
              </a:endParaRPr>
            </a:p>
          </p:txBody>
        </p:sp>
        <p:sp>
          <p:nvSpPr>
            <p:cNvPr id="70" name="Rectangles"/>
            <p:cNvSpPr>
              <a:spLocks/>
            </p:cNvSpPr>
            <p:nvPr/>
          </p:nvSpPr>
          <p:spPr>
            <a:xfrm rot="0">
              <a:off x="457200" y="2138486"/>
              <a:ext cx="8229600" cy="377999"/>
            </a:xfrm>
            <a:prstGeom prst="rect"/>
            <a:solidFill>
              <a:srgbClr val="FFFFFF">
                <a:alpha val="90000"/>
              </a:srgbClr>
            </a:solidFill>
            <a:ln w="25400" cmpd="sng" cap="flat">
              <a:solidFill>
                <a:srgbClr val="4F81BD"/>
              </a:solidFill>
              <a:prstDash val="solid"/>
              <a:round/>
            </a:ln>
          </p:spPr>
        </p:sp>
        <p:sp>
          <p:nvSpPr>
            <p:cNvPr id="71" name="Rounded rectangle"/>
            <p:cNvSpPr>
              <a:spLocks/>
            </p:cNvSpPr>
            <p:nvPr/>
          </p:nvSpPr>
          <p:spPr>
            <a:xfrm rot="0">
              <a:off x="868680" y="1917087"/>
              <a:ext cx="5760719" cy="442800"/>
            </a:xfrm>
            <a:prstGeom prst="roundRect">
              <a:avLst>
                <a:gd name="adj" fmla="val 16666"/>
              </a:avLst>
            </a:prstGeom>
            <a:solidFill>
              <a:srgbClr val="403152"/>
            </a:solidFill>
            <a:ln w="25400" cmpd="sng" cap="flat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72" name="Rectangles"/>
            <p:cNvSpPr>
              <a:spLocks/>
            </p:cNvSpPr>
            <p:nvPr/>
          </p:nvSpPr>
          <p:spPr>
            <a:xfrm rot="0">
              <a:off x="890296" y="1938703"/>
              <a:ext cx="5717487" cy="399568"/>
            </a:xfrm>
            <a:prstGeom prst="rect"/>
            <a:noFill/>
            <a:ln w="25400" cmpd="sng" cap="flat">
              <a:noFill/>
              <a:prstDash val="solid"/>
              <a:round/>
            </a:ln>
          </p:spPr>
          <p:txBody>
            <a:bodyPr vert="horz" wrap="square" lIns="217741" tIns="0" rIns="217741" bIns="0" anchor="ctr" anchorCtr="0">
              <a:prstTxWarp prst="textNoShape"/>
            </a:bodyPr>
            <a:lstStyle/>
            <a:p>
              <a:pPr marL="0" indent="0" algn="l" defTabSz="666750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None/>
              </a:pPr>
              <a:r>
                <a:rPr lang="en-US" altLang="zh-CN" sz="1500" b="0" i="0" u="none" strike="noStrike" kern="1200" cap="none" spc="0" baseline="0">
                  <a:solidFill>
                    <a:srgbClr val="FFFFFF"/>
                  </a:solidFill>
                  <a:latin typeface="Calibri" pitchFamily="0" charset="0"/>
                  <a:ea typeface="宋体" pitchFamily="0" charset="0"/>
                  <a:cs typeface="Calibri" pitchFamily="0" charset="0"/>
                </a:rPr>
                <a:t>SUM ASSURED – HIGHER OF 7 TIMES ANNUALISED / BASIC SA</a:t>
              </a:r>
              <a:endParaRPr lang="zh-CN" altLang="en-US" sz="1500" b="0" i="0" u="none" strike="noStrike" kern="1200" cap="none" spc="0" baseline="0">
                <a:solidFill>
                  <a:srgbClr val="FFFFFF"/>
                </a:solidFill>
                <a:latin typeface="Calibri" pitchFamily="0" charset="0"/>
                <a:ea typeface="宋体" pitchFamily="0" charset="0"/>
                <a:cs typeface="Calibri" pitchFamily="0" charset="0"/>
              </a:endParaRPr>
            </a:p>
          </p:txBody>
        </p:sp>
        <p:sp>
          <p:nvSpPr>
            <p:cNvPr id="73" name="Rectangles"/>
            <p:cNvSpPr>
              <a:spLocks/>
            </p:cNvSpPr>
            <p:nvPr/>
          </p:nvSpPr>
          <p:spPr>
            <a:xfrm rot="0">
              <a:off x="457200" y="2818886"/>
              <a:ext cx="8229600" cy="377999"/>
            </a:xfrm>
            <a:prstGeom prst="rect"/>
            <a:solidFill>
              <a:srgbClr val="FFFFFF">
                <a:alpha val="90000"/>
              </a:srgbClr>
            </a:solidFill>
            <a:ln w="25400" cmpd="sng" cap="flat">
              <a:solidFill>
                <a:srgbClr val="4F81BD"/>
              </a:solidFill>
              <a:prstDash val="solid"/>
              <a:round/>
            </a:ln>
          </p:spPr>
        </p:sp>
        <p:sp>
          <p:nvSpPr>
            <p:cNvPr id="74" name="Rounded rectangle"/>
            <p:cNvSpPr>
              <a:spLocks/>
            </p:cNvSpPr>
            <p:nvPr/>
          </p:nvSpPr>
          <p:spPr>
            <a:xfrm rot="0">
              <a:off x="868680" y="2597487"/>
              <a:ext cx="5760719" cy="442799"/>
            </a:xfrm>
            <a:prstGeom prst="roundRect">
              <a:avLst>
                <a:gd name="adj" fmla="val 16666"/>
              </a:avLst>
            </a:prstGeom>
            <a:solidFill>
              <a:srgbClr val="403152"/>
            </a:solidFill>
            <a:ln w="25400" cmpd="sng" cap="flat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75" name="Rectangles"/>
            <p:cNvSpPr>
              <a:spLocks/>
            </p:cNvSpPr>
            <p:nvPr/>
          </p:nvSpPr>
          <p:spPr>
            <a:xfrm rot="0">
              <a:off x="890296" y="2619103"/>
              <a:ext cx="5717487" cy="399568"/>
            </a:xfrm>
            <a:prstGeom prst="rect"/>
            <a:noFill/>
            <a:ln w="25400" cmpd="sng" cap="flat">
              <a:noFill/>
              <a:prstDash val="solid"/>
              <a:round/>
            </a:ln>
          </p:spPr>
          <p:txBody>
            <a:bodyPr vert="horz" wrap="square" lIns="217741" tIns="0" rIns="217741" bIns="0" anchor="ctr" anchorCtr="0">
              <a:prstTxWarp prst="textNoShape"/>
            </a:bodyPr>
            <a:lstStyle/>
            <a:p>
              <a:pPr marL="0" indent="0" algn="l" defTabSz="666750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None/>
              </a:pPr>
              <a:r>
                <a:rPr lang="en-US" altLang="zh-CN" sz="1500" b="0" i="0" u="none" strike="noStrike" kern="1200" cap="none" spc="0" baseline="0">
                  <a:solidFill>
                    <a:srgbClr val="FFFFFF"/>
                  </a:solidFill>
                  <a:latin typeface="Calibri" pitchFamily="0" charset="0"/>
                  <a:ea typeface="宋体" pitchFamily="0" charset="0"/>
                  <a:cs typeface="Calibri" pitchFamily="0" charset="0"/>
                </a:rPr>
                <a:t>DEATH BENEFIT NOT LESS THAN 105% OF PREMIUMS PAID</a:t>
              </a:r>
              <a:endParaRPr lang="zh-CN" altLang="en-US" sz="1500" b="0" i="0" u="none" strike="noStrike" kern="1200" cap="none" spc="0" baseline="0">
                <a:solidFill>
                  <a:srgbClr val="FFFFFF"/>
                </a:solidFill>
                <a:latin typeface="Calibri" pitchFamily="0" charset="0"/>
                <a:ea typeface="宋体" pitchFamily="0" charset="0"/>
                <a:cs typeface="Calibri" pitchFamily="0" charset="0"/>
              </a:endParaRPr>
            </a:p>
          </p:txBody>
        </p:sp>
        <p:sp>
          <p:nvSpPr>
            <p:cNvPr id="76" name="Rectangles"/>
            <p:cNvSpPr>
              <a:spLocks/>
            </p:cNvSpPr>
            <p:nvPr/>
          </p:nvSpPr>
          <p:spPr>
            <a:xfrm rot="0">
              <a:off x="457200" y="3499287"/>
              <a:ext cx="8229600" cy="377999"/>
            </a:xfrm>
            <a:prstGeom prst="rect"/>
            <a:solidFill>
              <a:srgbClr val="FFFFFF">
                <a:alpha val="90000"/>
              </a:srgbClr>
            </a:solidFill>
            <a:ln w="25400" cmpd="sng" cap="flat">
              <a:solidFill>
                <a:srgbClr val="4F81BD"/>
              </a:solidFill>
              <a:prstDash val="solid"/>
              <a:round/>
            </a:ln>
          </p:spPr>
        </p:sp>
        <p:sp>
          <p:nvSpPr>
            <p:cNvPr id="77" name="Rounded rectangle"/>
            <p:cNvSpPr>
              <a:spLocks/>
            </p:cNvSpPr>
            <p:nvPr/>
          </p:nvSpPr>
          <p:spPr>
            <a:xfrm rot="0">
              <a:off x="868680" y="3277887"/>
              <a:ext cx="5760719" cy="442799"/>
            </a:xfrm>
            <a:prstGeom prst="roundRect">
              <a:avLst>
                <a:gd name="adj" fmla="val 16666"/>
              </a:avLst>
            </a:prstGeom>
            <a:solidFill>
              <a:srgbClr val="254061"/>
            </a:solidFill>
            <a:ln w="25400" cmpd="sng" cap="flat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78" name="Rectangles"/>
            <p:cNvSpPr>
              <a:spLocks/>
            </p:cNvSpPr>
            <p:nvPr/>
          </p:nvSpPr>
          <p:spPr>
            <a:xfrm rot="0">
              <a:off x="890296" y="3299503"/>
              <a:ext cx="5717487" cy="399568"/>
            </a:xfrm>
            <a:prstGeom prst="rect"/>
            <a:noFill/>
            <a:ln w="25400" cmpd="sng" cap="flat">
              <a:noFill/>
              <a:prstDash val="solid"/>
              <a:round/>
            </a:ln>
          </p:spPr>
          <p:txBody>
            <a:bodyPr vert="horz" wrap="square" lIns="217741" tIns="0" rIns="217741" bIns="0" anchor="ctr" anchorCtr="0">
              <a:prstTxWarp prst="textNoShape"/>
            </a:bodyPr>
            <a:lstStyle/>
            <a:p>
              <a:pPr marL="0" indent="0" algn="l" defTabSz="666750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None/>
              </a:pPr>
              <a:r>
                <a:rPr lang="en-US" altLang="zh-CN" sz="1500" b="0" i="0" u="none" strike="noStrike" kern="1200" cap="none" spc="0" baseline="0">
                  <a:solidFill>
                    <a:srgbClr val="FFFFFF"/>
                  </a:solidFill>
                  <a:latin typeface="Calibri" pitchFamily="0" charset="0"/>
                  <a:ea typeface="宋体" pitchFamily="0" charset="0"/>
                  <a:cs typeface="Calibri" pitchFamily="0" charset="0"/>
                </a:rPr>
                <a:t>ACCIDENTAL DEATH &amp; DISABILITY BENEFIT RIDER </a:t>
              </a:r>
              <a:endParaRPr lang="zh-CN" altLang="en-US" sz="1500" b="0" i="0" u="none" strike="noStrike" kern="1200" cap="none" spc="0" baseline="0">
                <a:solidFill>
                  <a:srgbClr val="FFFFFF"/>
                </a:solidFill>
                <a:latin typeface="Calibri" pitchFamily="0" charset="0"/>
                <a:ea typeface="宋体" pitchFamily="0" charset="0"/>
                <a:cs typeface="Calibri" pitchFamily="0" charset="0"/>
              </a:endParaRPr>
            </a:p>
          </p:txBody>
        </p:sp>
        <p:sp>
          <p:nvSpPr>
            <p:cNvPr id="79" name="Rectangles"/>
            <p:cNvSpPr>
              <a:spLocks/>
            </p:cNvSpPr>
            <p:nvPr/>
          </p:nvSpPr>
          <p:spPr>
            <a:xfrm rot="0">
              <a:off x="457200" y="4179687"/>
              <a:ext cx="8229600" cy="377999"/>
            </a:xfrm>
            <a:prstGeom prst="rect"/>
            <a:solidFill>
              <a:srgbClr val="FFFFFF">
                <a:alpha val="90000"/>
              </a:srgbClr>
            </a:solidFill>
            <a:ln w="25400" cmpd="sng" cap="flat">
              <a:solidFill>
                <a:srgbClr val="4F81BD"/>
              </a:solidFill>
              <a:prstDash val="solid"/>
              <a:round/>
            </a:ln>
          </p:spPr>
        </p:sp>
        <p:sp>
          <p:nvSpPr>
            <p:cNvPr id="80" name="Rounded rectangle"/>
            <p:cNvSpPr>
              <a:spLocks/>
            </p:cNvSpPr>
            <p:nvPr/>
          </p:nvSpPr>
          <p:spPr>
            <a:xfrm rot="0">
              <a:off x="868680" y="3958287"/>
              <a:ext cx="5760719" cy="442799"/>
            </a:xfrm>
            <a:prstGeom prst="roundRect">
              <a:avLst>
                <a:gd name="adj" fmla="val 16666"/>
              </a:avLst>
            </a:prstGeom>
            <a:solidFill>
              <a:srgbClr val="403152"/>
            </a:solidFill>
            <a:ln w="25400" cmpd="sng" cap="flat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81" name="Rectangles"/>
            <p:cNvSpPr>
              <a:spLocks/>
            </p:cNvSpPr>
            <p:nvPr/>
          </p:nvSpPr>
          <p:spPr>
            <a:xfrm rot="0">
              <a:off x="890296" y="3979903"/>
              <a:ext cx="5717487" cy="399568"/>
            </a:xfrm>
            <a:prstGeom prst="rect"/>
            <a:noFill/>
            <a:ln w="25400" cmpd="sng" cap="flat">
              <a:noFill/>
              <a:prstDash val="solid"/>
              <a:round/>
            </a:ln>
          </p:spPr>
          <p:txBody>
            <a:bodyPr vert="horz" wrap="square" lIns="217741" tIns="0" rIns="217741" bIns="0" anchor="ctr" anchorCtr="0">
              <a:prstTxWarp prst="textNoShape"/>
            </a:bodyPr>
            <a:lstStyle/>
            <a:p>
              <a:pPr marL="0" indent="0" algn="l" defTabSz="666750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None/>
              </a:pPr>
              <a:r>
                <a:rPr lang="en-US" altLang="zh-CN" sz="1500" b="0" i="0" u="none" strike="noStrike" kern="1200" cap="none" spc="0" baseline="0">
                  <a:solidFill>
                    <a:srgbClr val="FFFFFF"/>
                  </a:solidFill>
                  <a:latin typeface="Calibri" pitchFamily="0" charset="0"/>
                  <a:ea typeface="宋体" pitchFamily="0" charset="0"/>
                  <a:cs typeface="Calibri" pitchFamily="0" charset="0"/>
                </a:rPr>
                <a:t>ACCIDENT BENEFIT RIDER</a:t>
              </a:r>
              <a:endParaRPr lang="zh-CN" altLang="en-US" sz="1500" b="0" i="0" u="none" strike="noStrike" kern="1200" cap="none" spc="0" baseline="0">
                <a:solidFill>
                  <a:srgbClr val="FFFFFF"/>
                </a:solidFill>
                <a:latin typeface="Calibri" pitchFamily="0" charset="0"/>
                <a:ea typeface="宋体" pitchFamily="0" charset="0"/>
                <a:cs typeface="Calibri" pitchFamily="0" charset="0"/>
              </a:endParaRPr>
            </a:p>
          </p:txBody>
        </p:sp>
      </p:grpSp>
      <p:sp>
        <p:nvSpPr>
          <p:cNvPr id="82" name="Text box"/>
          <p:cNvSpPr>
            <a:spLocks noGrp="1"/>
          </p:cNvSpPr>
          <p:nvPr>
            <p:ph type="ftr"/>
          </p:nvPr>
        </p:nvSpPr>
        <p:spPr>
          <a:xfrm rot="0">
            <a:off x="3124200" y="4767263"/>
            <a:ext cx="2895600" cy="27384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r.christopher@licindia.com</a:t>
            </a:r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96380"/>
      </p:ext>
    </p:extLst>
  </p:cSld>
  <p:clrMapOvr>
    <a:masterClrMapping/>
  </p:clrMapOvr>
</p:sld>
</file>

<file path=ppt/slides/slide5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 box"/>
          <p:cNvSpPr>
            <a:spLocks noGrp="1"/>
          </p:cNvSpPr>
          <p:nvPr>
            <p:ph type="title"/>
          </p:nvPr>
        </p:nvSpPr>
        <p:spPr>
          <a:xfrm rot="0">
            <a:off x="500033" y="38100"/>
            <a:ext cx="6815167" cy="85725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chemeClr val="bg1"/>
                </a:solidFill>
                <a:latin typeface="Calibri" pitchFamily="0" charset="0"/>
                <a:ea typeface="宋体" pitchFamily="0" charset="0"/>
                <a:cs typeface="Lucida Sans"/>
              </a:rPr>
              <a:t>JAN SURAKSHA- FEATUREs-880</a:t>
            </a:r>
            <a:endParaRPr lang="zh-CN" altLang="en-US" sz="3200" b="1" i="0" u="none" strike="noStrike" kern="1200" cap="none" spc="0" baseline="0">
              <a:solidFill>
                <a:schemeClr val="bg1"/>
              </a:solidFill>
              <a:latin typeface="Calibri" pitchFamily="0" charset="0"/>
              <a:ea typeface="宋体" pitchFamily="0" charset="0"/>
              <a:cs typeface="Lucida Sans"/>
            </a:endParaRPr>
          </a:p>
        </p:txBody>
      </p:sp>
      <p:grpSp>
        <p:nvGrpSpPr>
          <p:cNvPr id="84" name="Object"/>
          <p:cNvGrpSpPr>
            <a:grpSpLocks/>
          </p:cNvGrpSpPr>
          <p:nvPr/>
        </p:nvGrpSpPr>
        <p:grpSpPr>
          <a:xfrm>
            <a:off x="457200" y="1200150"/>
            <a:ext cx="8229600" cy="3394075"/>
            <a:chOff x="457200" y="1200150"/>
            <a:chExt cx="8229600" cy="3394075"/>
          </a:xfrm>
        </p:grpSpPr>
        <p:sp>
          <p:nvSpPr>
            <p:cNvPr id="84" name="Object"/>
            <p:cNvSpPr>
              <a:spLocks/>
            </p:cNvSpPr>
            <p:nvPr/>
          </p:nvSpPr>
          <p:spPr>
            <a:xfrm rot="0">
              <a:off x="457200" y="1200150"/>
              <a:ext cx="8229600" cy="3394075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sp>
        <p:sp>
          <p:nvSpPr>
            <p:cNvPr id="85" name="Rectangles"/>
            <p:cNvSpPr>
              <a:spLocks/>
            </p:cNvSpPr>
            <p:nvPr/>
          </p:nvSpPr>
          <p:spPr>
            <a:xfrm rot="0">
              <a:off x="457200" y="1458087"/>
              <a:ext cx="8229600" cy="377999"/>
            </a:xfrm>
            <a:prstGeom prst="rect"/>
            <a:solidFill>
              <a:srgbClr val="FFFFFF">
                <a:alpha val="90000"/>
              </a:srgbClr>
            </a:solidFill>
            <a:ln w="25400" cmpd="sng" cap="flat">
              <a:solidFill>
                <a:srgbClr val="4F81BD"/>
              </a:solidFill>
              <a:prstDash val="solid"/>
              <a:round/>
            </a:ln>
          </p:spPr>
        </p:sp>
        <p:sp>
          <p:nvSpPr>
            <p:cNvPr id="86" name="Rounded rectangle"/>
            <p:cNvSpPr>
              <a:spLocks/>
            </p:cNvSpPr>
            <p:nvPr/>
          </p:nvSpPr>
          <p:spPr>
            <a:xfrm rot="0">
              <a:off x="868680" y="1236687"/>
              <a:ext cx="5760719" cy="442799"/>
            </a:xfrm>
            <a:prstGeom prst="roundRect">
              <a:avLst>
                <a:gd name="adj" fmla="val 16666"/>
              </a:avLst>
            </a:prstGeom>
            <a:solidFill>
              <a:srgbClr val="632523"/>
            </a:solidFill>
            <a:ln w="25400" cmpd="sng" cap="flat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87" name="Rectangles"/>
            <p:cNvSpPr>
              <a:spLocks/>
            </p:cNvSpPr>
            <p:nvPr/>
          </p:nvSpPr>
          <p:spPr>
            <a:xfrm rot="0">
              <a:off x="890296" y="1258303"/>
              <a:ext cx="5717487" cy="399567"/>
            </a:xfrm>
            <a:prstGeom prst="rect"/>
            <a:noFill/>
            <a:ln w="25400" cmpd="sng" cap="flat">
              <a:noFill/>
              <a:prstDash val="solid"/>
              <a:round/>
            </a:ln>
          </p:spPr>
          <p:txBody>
            <a:bodyPr vert="horz" wrap="square" lIns="217741" tIns="0" rIns="217741" bIns="0" anchor="ctr" anchorCtr="0">
              <a:prstTxWarp prst="textNoShape"/>
            </a:bodyPr>
            <a:lstStyle/>
            <a:p>
              <a:pPr marL="0" indent="0" algn="l" defTabSz="666750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None/>
              </a:pPr>
              <a:r>
                <a:rPr lang="en-US" altLang="zh-CN" sz="1500" b="0" i="0" u="none" strike="noStrike" kern="1200" cap="none" spc="0" baseline="0">
                  <a:solidFill>
                    <a:srgbClr val="FFFFFF"/>
                  </a:solidFill>
                  <a:latin typeface="Calibri" pitchFamily="0" charset="0"/>
                  <a:ea typeface="宋体" pitchFamily="0" charset="0"/>
                  <a:cs typeface="Calibri" pitchFamily="0" charset="0"/>
                </a:rPr>
                <a:t>ALL MODES ALLOWED</a:t>
              </a:r>
              <a:endParaRPr lang="zh-CN" altLang="en-US" sz="1500" b="0" i="0" u="none" strike="noStrike" kern="1200" cap="none" spc="0" baseline="0">
                <a:solidFill>
                  <a:srgbClr val="FFFFFF"/>
                </a:solidFill>
                <a:latin typeface="Calibri" pitchFamily="0" charset="0"/>
                <a:ea typeface="宋体" pitchFamily="0" charset="0"/>
                <a:cs typeface="Calibri" pitchFamily="0" charset="0"/>
              </a:endParaRPr>
            </a:p>
          </p:txBody>
        </p:sp>
        <p:sp>
          <p:nvSpPr>
            <p:cNvPr id="88" name="Rectangles"/>
            <p:cNvSpPr>
              <a:spLocks/>
            </p:cNvSpPr>
            <p:nvPr/>
          </p:nvSpPr>
          <p:spPr>
            <a:xfrm rot="0">
              <a:off x="457200" y="2138486"/>
              <a:ext cx="8229600" cy="377999"/>
            </a:xfrm>
            <a:prstGeom prst="rect"/>
            <a:solidFill>
              <a:srgbClr val="FFFFFF">
                <a:alpha val="90000"/>
              </a:srgbClr>
            </a:solidFill>
            <a:ln w="25400" cmpd="sng" cap="flat">
              <a:solidFill>
                <a:srgbClr val="4F81BD"/>
              </a:solidFill>
              <a:prstDash val="solid"/>
              <a:round/>
            </a:ln>
          </p:spPr>
        </p:sp>
        <p:sp>
          <p:nvSpPr>
            <p:cNvPr id="89" name="Rounded rectangle"/>
            <p:cNvSpPr>
              <a:spLocks/>
            </p:cNvSpPr>
            <p:nvPr/>
          </p:nvSpPr>
          <p:spPr>
            <a:xfrm rot="0">
              <a:off x="868680" y="1917087"/>
              <a:ext cx="5760719" cy="442800"/>
            </a:xfrm>
            <a:prstGeom prst="roundRect">
              <a:avLst>
                <a:gd name="adj" fmla="val 16666"/>
              </a:avLst>
            </a:prstGeom>
            <a:solidFill>
              <a:srgbClr val="0F243F"/>
            </a:solidFill>
            <a:ln w="25400" cmpd="sng" cap="flat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90" name="Rectangles"/>
            <p:cNvSpPr>
              <a:spLocks/>
            </p:cNvSpPr>
            <p:nvPr/>
          </p:nvSpPr>
          <p:spPr>
            <a:xfrm rot="0">
              <a:off x="890296" y="1938703"/>
              <a:ext cx="5717487" cy="399568"/>
            </a:xfrm>
            <a:prstGeom prst="rect"/>
            <a:noFill/>
            <a:ln w="25400" cmpd="sng" cap="flat">
              <a:noFill/>
              <a:prstDash val="solid"/>
              <a:round/>
            </a:ln>
          </p:spPr>
          <p:txBody>
            <a:bodyPr vert="horz" wrap="square" lIns="217741" tIns="0" rIns="217741" bIns="0" anchor="ctr" anchorCtr="0">
              <a:prstTxWarp prst="textNoShape"/>
            </a:bodyPr>
            <a:lstStyle/>
            <a:p>
              <a:pPr marL="0" indent="0" algn="l" defTabSz="666750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None/>
              </a:pPr>
              <a:r>
                <a:rPr lang="en-US" altLang="zh-CN" sz="1500" b="0" i="0" u="none" strike="noStrike" kern="1200" cap="none" spc="0" baseline="0">
                  <a:solidFill>
                    <a:srgbClr val="FFFFFF"/>
                  </a:solidFill>
                  <a:latin typeface="Calibri" pitchFamily="0" charset="0"/>
                  <a:ea typeface="宋体" pitchFamily="0" charset="0"/>
                  <a:cs typeface="Calibri" pitchFamily="0" charset="0"/>
                </a:rPr>
                <a:t>MLY ONLY E NACH / NACH – 3 MONTHS PREMIUM IN ADVANCE</a:t>
              </a:r>
              <a:endParaRPr lang="zh-CN" altLang="en-US" sz="1500" b="0" i="0" u="none" strike="noStrike" kern="1200" cap="none" spc="0" baseline="0">
                <a:solidFill>
                  <a:srgbClr val="FFFFFF"/>
                </a:solidFill>
                <a:latin typeface="Calibri" pitchFamily="0" charset="0"/>
                <a:ea typeface="宋体" pitchFamily="0" charset="0"/>
                <a:cs typeface="Calibri" pitchFamily="0" charset="0"/>
              </a:endParaRPr>
            </a:p>
          </p:txBody>
        </p:sp>
        <p:sp>
          <p:nvSpPr>
            <p:cNvPr id="91" name="Rectangles"/>
            <p:cNvSpPr>
              <a:spLocks/>
            </p:cNvSpPr>
            <p:nvPr/>
          </p:nvSpPr>
          <p:spPr>
            <a:xfrm rot="0">
              <a:off x="457200" y="2818886"/>
              <a:ext cx="8229600" cy="377999"/>
            </a:xfrm>
            <a:prstGeom prst="rect"/>
            <a:solidFill>
              <a:srgbClr val="FFFFFF">
                <a:alpha val="90000"/>
              </a:srgbClr>
            </a:solidFill>
            <a:ln w="25400" cmpd="sng" cap="flat">
              <a:solidFill>
                <a:srgbClr val="4F81BD"/>
              </a:solidFill>
              <a:prstDash val="solid"/>
              <a:round/>
            </a:ln>
          </p:spPr>
        </p:sp>
        <p:sp>
          <p:nvSpPr>
            <p:cNvPr id="92" name="Rounded rectangle"/>
            <p:cNvSpPr>
              <a:spLocks/>
            </p:cNvSpPr>
            <p:nvPr/>
          </p:nvSpPr>
          <p:spPr>
            <a:xfrm rot="0">
              <a:off x="868680" y="2597487"/>
              <a:ext cx="5760719" cy="442799"/>
            </a:xfrm>
            <a:prstGeom prst="roundRect">
              <a:avLst>
                <a:gd name="adj" fmla="val 16666"/>
              </a:avLst>
            </a:prstGeom>
            <a:solidFill>
              <a:srgbClr val="403152"/>
            </a:solidFill>
            <a:ln w="25400" cmpd="sng" cap="flat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93" name="Rectangles"/>
            <p:cNvSpPr>
              <a:spLocks/>
            </p:cNvSpPr>
            <p:nvPr/>
          </p:nvSpPr>
          <p:spPr>
            <a:xfrm rot="0">
              <a:off x="890296" y="2619103"/>
              <a:ext cx="5717487" cy="399568"/>
            </a:xfrm>
            <a:prstGeom prst="rect"/>
            <a:noFill/>
            <a:ln w="25400" cmpd="sng" cap="flat">
              <a:noFill/>
              <a:prstDash val="solid"/>
              <a:round/>
            </a:ln>
          </p:spPr>
          <p:txBody>
            <a:bodyPr vert="horz" wrap="square" lIns="217741" tIns="0" rIns="217741" bIns="0" anchor="ctr" anchorCtr="0">
              <a:prstTxWarp prst="textNoShape"/>
            </a:bodyPr>
            <a:lstStyle/>
            <a:p>
              <a:pPr marL="0" indent="0" algn="l" defTabSz="666750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None/>
              </a:pPr>
              <a:r>
                <a:rPr lang="en-US" altLang="zh-CN" sz="1500" b="0" i="0" u="none" strike="noStrike" kern="1200" cap="none" spc="0" baseline="0">
                  <a:solidFill>
                    <a:srgbClr val="FFFFFF"/>
                  </a:solidFill>
                  <a:latin typeface="Calibri" pitchFamily="0" charset="0"/>
                  <a:ea typeface="宋体" pitchFamily="0" charset="0"/>
                  <a:cs typeface="Calibri" pitchFamily="0" charset="0"/>
                </a:rPr>
                <a:t>LOAN </a:t>
              </a:r>
              <a:endParaRPr lang="zh-CN" altLang="en-US" sz="1500" b="0" i="0" u="none" strike="noStrike" kern="1200" cap="none" spc="0" baseline="0">
                <a:solidFill>
                  <a:srgbClr val="FFFFFF"/>
                </a:solidFill>
                <a:latin typeface="Calibri" pitchFamily="0" charset="0"/>
                <a:ea typeface="宋体" pitchFamily="0" charset="0"/>
                <a:cs typeface="Calibri" pitchFamily="0" charset="0"/>
              </a:endParaRPr>
            </a:p>
          </p:txBody>
        </p:sp>
        <p:sp>
          <p:nvSpPr>
            <p:cNvPr id="94" name="Rectangles"/>
            <p:cNvSpPr>
              <a:spLocks/>
            </p:cNvSpPr>
            <p:nvPr/>
          </p:nvSpPr>
          <p:spPr>
            <a:xfrm rot="0">
              <a:off x="457200" y="3499287"/>
              <a:ext cx="8229600" cy="377999"/>
            </a:xfrm>
            <a:prstGeom prst="rect"/>
            <a:solidFill>
              <a:srgbClr val="FFFFFF">
                <a:alpha val="90000"/>
              </a:srgbClr>
            </a:solidFill>
            <a:ln w="25400" cmpd="sng" cap="flat">
              <a:solidFill>
                <a:srgbClr val="4F81BD"/>
              </a:solidFill>
              <a:prstDash val="solid"/>
              <a:round/>
            </a:ln>
          </p:spPr>
        </p:sp>
        <p:sp>
          <p:nvSpPr>
            <p:cNvPr id="95" name="Rounded rectangle"/>
            <p:cNvSpPr>
              <a:spLocks/>
            </p:cNvSpPr>
            <p:nvPr/>
          </p:nvSpPr>
          <p:spPr>
            <a:xfrm rot="0">
              <a:off x="868680" y="3277887"/>
              <a:ext cx="5760719" cy="442799"/>
            </a:xfrm>
            <a:prstGeom prst="roundRect">
              <a:avLst>
                <a:gd name="adj" fmla="val 16666"/>
              </a:avLst>
            </a:prstGeom>
            <a:solidFill>
              <a:srgbClr val="632523"/>
            </a:solidFill>
            <a:ln w="25400" cmpd="sng" cap="flat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96" name="Rectangles"/>
            <p:cNvSpPr>
              <a:spLocks/>
            </p:cNvSpPr>
            <p:nvPr/>
          </p:nvSpPr>
          <p:spPr>
            <a:xfrm rot="0">
              <a:off x="890296" y="3299503"/>
              <a:ext cx="5717487" cy="399568"/>
            </a:xfrm>
            <a:prstGeom prst="rect"/>
            <a:noFill/>
            <a:ln w="25400" cmpd="sng" cap="flat">
              <a:noFill/>
              <a:prstDash val="solid"/>
              <a:round/>
            </a:ln>
          </p:spPr>
          <p:txBody>
            <a:bodyPr vert="horz" wrap="square" lIns="217741" tIns="0" rIns="217741" bIns="0" anchor="ctr" anchorCtr="0">
              <a:prstTxWarp prst="textNoShape"/>
            </a:bodyPr>
            <a:lstStyle/>
            <a:p>
              <a:pPr marL="0" indent="0" algn="l" defTabSz="666750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None/>
              </a:pPr>
              <a:r>
                <a:rPr lang="en-US" altLang="zh-CN" sz="1500" b="0" i="0" u="none" strike="noStrike" kern="1200" cap="none" spc="0" baseline="0">
                  <a:solidFill>
                    <a:srgbClr val="FFFFFF"/>
                  </a:solidFill>
                  <a:latin typeface="Calibri" pitchFamily="0" charset="0"/>
                  <a:ea typeface="宋体" pitchFamily="0" charset="0"/>
                  <a:cs typeface="Calibri" pitchFamily="0" charset="0"/>
                </a:rPr>
                <a:t>AUTO COVER- 3 YEARS PAID – 6 MONTHS / 5 YEARS PAID – 2 YEARS</a:t>
              </a:r>
              <a:endParaRPr lang="zh-CN" altLang="en-US" sz="1500" b="0" i="0" u="none" strike="noStrike" kern="1200" cap="none" spc="0" baseline="0">
                <a:solidFill>
                  <a:srgbClr val="FFFFFF"/>
                </a:solidFill>
                <a:latin typeface="Calibri" pitchFamily="0" charset="0"/>
                <a:ea typeface="宋体" pitchFamily="0" charset="0"/>
                <a:cs typeface="Calibri" pitchFamily="0" charset="0"/>
              </a:endParaRPr>
            </a:p>
          </p:txBody>
        </p:sp>
        <p:sp>
          <p:nvSpPr>
            <p:cNvPr id="97" name="Rectangles"/>
            <p:cNvSpPr>
              <a:spLocks/>
            </p:cNvSpPr>
            <p:nvPr/>
          </p:nvSpPr>
          <p:spPr>
            <a:xfrm rot="0">
              <a:off x="457200" y="4179687"/>
              <a:ext cx="8229600" cy="377999"/>
            </a:xfrm>
            <a:prstGeom prst="rect"/>
            <a:solidFill>
              <a:srgbClr val="FFFFFF">
                <a:alpha val="90000"/>
              </a:srgbClr>
            </a:solidFill>
            <a:ln w="25400" cmpd="sng" cap="flat">
              <a:solidFill>
                <a:srgbClr val="4F81BD"/>
              </a:solidFill>
              <a:prstDash val="solid"/>
              <a:round/>
            </a:ln>
          </p:spPr>
        </p:sp>
        <p:sp>
          <p:nvSpPr>
            <p:cNvPr id="98" name="Rounded rectangle"/>
            <p:cNvSpPr>
              <a:spLocks/>
            </p:cNvSpPr>
            <p:nvPr/>
          </p:nvSpPr>
          <p:spPr>
            <a:xfrm rot="0">
              <a:off x="857224" y="3929071"/>
              <a:ext cx="5760719" cy="442799"/>
            </a:xfrm>
            <a:prstGeom prst="roundRect">
              <a:avLst>
                <a:gd name="adj" fmla="val 16666"/>
              </a:avLst>
            </a:prstGeom>
            <a:solidFill>
              <a:srgbClr val="002060"/>
            </a:solidFill>
            <a:ln w="25400" cmpd="sng" cap="flat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99" name="Rectangles"/>
            <p:cNvSpPr>
              <a:spLocks/>
            </p:cNvSpPr>
            <p:nvPr/>
          </p:nvSpPr>
          <p:spPr>
            <a:xfrm rot="0">
              <a:off x="878840" y="3950687"/>
              <a:ext cx="5717487" cy="399568"/>
            </a:xfrm>
            <a:prstGeom prst="rect"/>
            <a:noFill/>
            <a:ln w="25400" cmpd="sng" cap="flat">
              <a:noFill/>
              <a:prstDash val="solid"/>
              <a:round/>
            </a:ln>
          </p:spPr>
          <p:txBody>
            <a:bodyPr vert="horz" wrap="square" lIns="217741" tIns="0" rIns="217741" bIns="0" anchor="ctr" anchorCtr="0">
              <a:prstTxWarp prst="textNoShape"/>
            </a:bodyPr>
            <a:lstStyle/>
            <a:p>
              <a:pPr marL="0" indent="0" algn="l" defTabSz="666750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None/>
              </a:pPr>
              <a:r>
                <a:rPr lang="en-US" altLang="zh-CN" sz="1500" b="0" i="0" u="none" strike="noStrike" kern="1200" cap="none" spc="0" baseline="0">
                  <a:solidFill>
                    <a:srgbClr val="FFFFFF"/>
                  </a:solidFill>
                  <a:latin typeface="Calibri" pitchFamily="0" charset="0"/>
                  <a:ea typeface="宋体" pitchFamily="0" charset="0"/>
                  <a:cs typeface="Calibri" pitchFamily="0" charset="0"/>
                </a:rPr>
                <a:t>ASSIGNMENT &amp; EARLY EXITs (If Need Be) </a:t>
              </a:r>
              <a:endParaRPr lang="zh-CN" altLang="en-US" sz="1500" b="0" i="0" u="none" strike="noStrike" kern="1200" cap="none" spc="0" baseline="0">
                <a:solidFill>
                  <a:srgbClr val="FFFFFF"/>
                </a:solidFill>
                <a:latin typeface="Calibri" pitchFamily="0" charset="0"/>
                <a:ea typeface="宋体" pitchFamily="0" charset="0"/>
                <a:cs typeface="Calibri" pitchFamily="0" charset="0"/>
              </a:endParaRPr>
            </a:p>
          </p:txBody>
        </p:sp>
      </p:grpSp>
      <p:sp>
        <p:nvSpPr>
          <p:cNvPr id="100" name="Text box"/>
          <p:cNvSpPr>
            <a:spLocks noGrp="1"/>
          </p:cNvSpPr>
          <p:nvPr>
            <p:ph type="ftr"/>
          </p:nvPr>
        </p:nvSpPr>
        <p:spPr>
          <a:xfrm rot="0">
            <a:off x="3124200" y="4767263"/>
            <a:ext cx="2895600" cy="27384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r.christopher@licindia.com</a:t>
            </a:r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437672"/>
      </p:ext>
    </p:extLst>
  </p:cSld>
  <p:clrMapOvr>
    <a:masterClrMapping/>
  </p:clrMapOvr>
</p:sld>
</file>

<file path=ppt/slides/slide6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box"/>
          <p:cNvSpPr>
            <a:spLocks noGrp="1"/>
          </p:cNvSpPr>
          <p:nvPr>
            <p:ph type="title"/>
          </p:nvPr>
        </p:nvSpPr>
        <p:spPr>
          <a:xfrm rot="0">
            <a:off x="428596" y="38100"/>
            <a:ext cx="6886605" cy="85725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chemeClr val="bg1"/>
                </a:solidFill>
                <a:latin typeface="Calibri" pitchFamily="0" charset="0"/>
                <a:ea typeface="宋体" pitchFamily="0" charset="0"/>
                <a:cs typeface="Lucida Sans"/>
              </a:rPr>
              <a:t>JAN SURAKSHA-EXCLUSIVEs-880</a:t>
            </a:r>
            <a:endParaRPr lang="zh-CN" altLang="en-US" sz="3200" b="1" i="0" u="none" strike="noStrike" kern="1200" cap="none" spc="0" baseline="0">
              <a:solidFill>
                <a:schemeClr val="bg1"/>
              </a:solidFill>
              <a:latin typeface="Calibri" pitchFamily="0" charset="0"/>
              <a:ea typeface="宋体" pitchFamily="0" charset="0"/>
              <a:cs typeface="Lucida Sans"/>
            </a:endParaRPr>
          </a:p>
        </p:txBody>
      </p:sp>
      <p:grpSp>
        <p:nvGrpSpPr>
          <p:cNvPr id="102" name="Object"/>
          <p:cNvGrpSpPr>
            <a:grpSpLocks/>
          </p:cNvGrpSpPr>
          <p:nvPr/>
        </p:nvGrpSpPr>
        <p:grpSpPr>
          <a:xfrm>
            <a:off x="457200" y="1200150"/>
            <a:ext cx="8229600" cy="3394075"/>
            <a:chOff x="457200" y="1200150"/>
            <a:chExt cx="8229600" cy="3394075"/>
          </a:xfrm>
        </p:grpSpPr>
        <p:sp>
          <p:nvSpPr>
            <p:cNvPr id="102" name="Object"/>
            <p:cNvSpPr>
              <a:spLocks/>
            </p:cNvSpPr>
            <p:nvPr/>
          </p:nvSpPr>
          <p:spPr>
            <a:xfrm rot="0">
              <a:off x="457200" y="1200150"/>
              <a:ext cx="8229600" cy="3394075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sp>
        <p:sp>
          <p:nvSpPr>
            <p:cNvPr id="103" name="Rectangles"/>
            <p:cNvSpPr>
              <a:spLocks/>
            </p:cNvSpPr>
            <p:nvPr/>
          </p:nvSpPr>
          <p:spPr>
            <a:xfrm rot="0">
              <a:off x="457200" y="1458087"/>
              <a:ext cx="8229600" cy="377999"/>
            </a:xfrm>
            <a:prstGeom prst="rect"/>
            <a:solidFill>
              <a:srgbClr val="FFFFFF">
                <a:alpha val="90000"/>
              </a:srgbClr>
            </a:solidFill>
            <a:ln w="25400" cmpd="sng" cap="flat">
              <a:solidFill>
                <a:srgbClr val="4F81BD"/>
              </a:solidFill>
              <a:prstDash val="solid"/>
              <a:round/>
            </a:ln>
          </p:spPr>
        </p:sp>
        <p:sp>
          <p:nvSpPr>
            <p:cNvPr id="104" name="Rounded rectangle"/>
            <p:cNvSpPr>
              <a:spLocks/>
            </p:cNvSpPr>
            <p:nvPr/>
          </p:nvSpPr>
          <p:spPr>
            <a:xfrm rot="0">
              <a:off x="857224" y="1249993"/>
              <a:ext cx="5760719" cy="442799"/>
            </a:xfrm>
            <a:prstGeom prst="roundRect">
              <a:avLst>
                <a:gd name="adj" fmla="val 16666"/>
              </a:avLst>
            </a:prstGeom>
            <a:solidFill>
              <a:srgbClr val="0F243F"/>
            </a:solidFill>
            <a:ln w="25400" cmpd="sng" cap="flat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05" name="Rectangles"/>
            <p:cNvSpPr>
              <a:spLocks/>
            </p:cNvSpPr>
            <p:nvPr/>
          </p:nvSpPr>
          <p:spPr>
            <a:xfrm rot="0">
              <a:off x="878840" y="1271609"/>
              <a:ext cx="5717487" cy="399567"/>
            </a:xfrm>
            <a:prstGeom prst="rect"/>
            <a:noFill/>
            <a:ln w="25400" cmpd="sng" cap="flat">
              <a:noFill/>
              <a:prstDash val="solid"/>
              <a:round/>
            </a:ln>
          </p:spPr>
          <p:txBody>
            <a:bodyPr vert="horz" wrap="square" lIns="217741" tIns="0" rIns="217741" bIns="0" anchor="ctr" anchorCtr="0">
              <a:prstTxWarp prst="textNoShape"/>
            </a:bodyPr>
            <a:lstStyle/>
            <a:p>
              <a:pPr marL="0" indent="0" algn="l" defTabSz="666750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None/>
              </a:pPr>
              <a:r>
                <a:rPr lang="en-US" altLang="zh-CN" sz="1500" b="0" i="0" u="none" strike="noStrike" kern="1200" cap="none" spc="0" baseline="0">
                  <a:solidFill>
                    <a:srgbClr val="FFFFFF"/>
                  </a:solidFill>
                  <a:latin typeface="Calibri" pitchFamily="0" charset="0"/>
                  <a:ea typeface="宋体" pitchFamily="0" charset="0"/>
                  <a:cs typeface="Calibri" pitchFamily="0" charset="0"/>
                </a:rPr>
                <a:t>SALE UP TO AGE 55 WITHOUT  MEDICAL</a:t>
              </a:r>
              <a:endParaRPr lang="zh-CN" altLang="en-US" sz="1500" b="0" i="0" u="none" strike="noStrike" kern="1200" cap="none" spc="0" baseline="0">
                <a:solidFill>
                  <a:srgbClr val="FFFFFF"/>
                </a:solidFill>
                <a:latin typeface="Calibri" pitchFamily="0" charset="0"/>
                <a:ea typeface="宋体" pitchFamily="0" charset="0"/>
                <a:cs typeface="Calibri" pitchFamily="0" charset="0"/>
              </a:endParaRPr>
            </a:p>
          </p:txBody>
        </p:sp>
        <p:sp>
          <p:nvSpPr>
            <p:cNvPr id="106" name="Rectangles"/>
            <p:cNvSpPr>
              <a:spLocks/>
            </p:cNvSpPr>
            <p:nvPr/>
          </p:nvSpPr>
          <p:spPr>
            <a:xfrm rot="0">
              <a:off x="457200" y="2138486"/>
              <a:ext cx="8229600" cy="377999"/>
            </a:xfrm>
            <a:prstGeom prst="rect"/>
            <a:solidFill>
              <a:srgbClr val="FFFFFF">
                <a:alpha val="90000"/>
              </a:srgbClr>
            </a:solidFill>
            <a:ln w="25400" cmpd="sng" cap="flat">
              <a:solidFill>
                <a:srgbClr val="4F81BD"/>
              </a:solidFill>
              <a:prstDash val="solid"/>
              <a:round/>
            </a:ln>
          </p:spPr>
        </p:sp>
        <p:sp>
          <p:nvSpPr>
            <p:cNvPr id="107" name="Rounded rectangle"/>
            <p:cNvSpPr>
              <a:spLocks/>
            </p:cNvSpPr>
            <p:nvPr/>
          </p:nvSpPr>
          <p:spPr>
            <a:xfrm rot="0">
              <a:off x="868680" y="1917087"/>
              <a:ext cx="5760719" cy="442800"/>
            </a:xfrm>
            <a:prstGeom prst="roundRect">
              <a:avLst>
                <a:gd name="adj" fmla="val 16666"/>
              </a:avLst>
            </a:prstGeom>
            <a:solidFill>
              <a:srgbClr val="632523"/>
            </a:solidFill>
            <a:ln w="25400" cmpd="sng" cap="flat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08" name="Rectangles"/>
            <p:cNvSpPr>
              <a:spLocks/>
            </p:cNvSpPr>
            <p:nvPr/>
          </p:nvSpPr>
          <p:spPr>
            <a:xfrm rot="0">
              <a:off x="890296" y="1938703"/>
              <a:ext cx="5717487" cy="399568"/>
            </a:xfrm>
            <a:prstGeom prst="rect"/>
            <a:noFill/>
            <a:ln w="25400" cmpd="sng" cap="flat">
              <a:noFill/>
              <a:prstDash val="solid"/>
              <a:round/>
            </a:ln>
          </p:spPr>
          <p:txBody>
            <a:bodyPr vert="horz" wrap="square" lIns="217741" tIns="0" rIns="217741" bIns="0" anchor="ctr" anchorCtr="0">
              <a:prstTxWarp prst="textNoShape"/>
            </a:bodyPr>
            <a:lstStyle/>
            <a:p>
              <a:pPr marL="0" indent="0" algn="l" defTabSz="666750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None/>
              </a:pPr>
              <a:r>
                <a:rPr lang="en-US" altLang="zh-CN" sz="1500" b="0" i="0" u="none" strike="noStrike" kern="1200" cap="none" spc="0" baseline="0">
                  <a:solidFill>
                    <a:srgbClr val="FFFFFF"/>
                  </a:solidFill>
                  <a:latin typeface="Calibri" pitchFamily="0" charset="0"/>
                  <a:ea typeface="宋体" pitchFamily="0" charset="0"/>
                  <a:cs typeface="Calibri" pitchFamily="0" charset="0"/>
                </a:rPr>
                <a:t>EXCLUSIVE 2 LAKHS  </a:t>
              </a:r>
              <a:endParaRPr lang="zh-CN" altLang="en-US" sz="1500" b="0" i="0" u="none" strike="noStrike" kern="1200" cap="none" spc="0" baseline="0">
                <a:solidFill>
                  <a:srgbClr val="FFFFFF"/>
                </a:solidFill>
                <a:latin typeface="Calibri" pitchFamily="0" charset="0"/>
                <a:ea typeface="宋体" pitchFamily="0" charset="0"/>
                <a:cs typeface="Calibri" pitchFamily="0" charset="0"/>
              </a:endParaRPr>
            </a:p>
          </p:txBody>
        </p:sp>
        <p:sp>
          <p:nvSpPr>
            <p:cNvPr id="109" name="Rectangles"/>
            <p:cNvSpPr>
              <a:spLocks/>
            </p:cNvSpPr>
            <p:nvPr/>
          </p:nvSpPr>
          <p:spPr>
            <a:xfrm rot="0">
              <a:off x="457200" y="2818886"/>
              <a:ext cx="8229600" cy="377999"/>
            </a:xfrm>
            <a:prstGeom prst="rect"/>
            <a:solidFill>
              <a:srgbClr val="FFFFFF">
                <a:alpha val="90000"/>
              </a:srgbClr>
            </a:solidFill>
            <a:ln w="25400" cmpd="sng" cap="flat">
              <a:solidFill>
                <a:srgbClr val="4F81BD"/>
              </a:solidFill>
              <a:prstDash val="solid"/>
              <a:round/>
            </a:ln>
          </p:spPr>
        </p:sp>
        <p:sp>
          <p:nvSpPr>
            <p:cNvPr id="110" name="Rounded rectangle"/>
            <p:cNvSpPr>
              <a:spLocks/>
            </p:cNvSpPr>
            <p:nvPr/>
          </p:nvSpPr>
          <p:spPr>
            <a:xfrm rot="0">
              <a:off x="868680" y="2597487"/>
              <a:ext cx="5760719" cy="442799"/>
            </a:xfrm>
            <a:prstGeom prst="roundRect">
              <a:avLst>
                <a:gd name="adj" fmla="val 16666"/>
              </a:avLst>
            </a:prstGeom>
            <a:solidFill>
              <a:srgbClr val="002060"/>
            </a:solidFill>
            <a:ln w="25400" cmpd="sng" cap="flat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11" name="Rectangles"/>
            <p:cNvSpPr>
              <a:spLocks/>
            </p:cNvSpPr>
            <p:nvPr/>
          </p:nvSpPr>
          <p:spPr>
            <a:xfrm rot="0">
              <a:off x="890296" y="2619103"/>
              <a:ext cx="5717487" cy="399568"/>
            </a:xfrm>
            <a:prstGeom prst="rect"/>
            <a:noFill/>
            <a:ln w="25400" cmpd="sng" cap="flat">
              <a:noFill/>
              <a:prstDash val="solid"/>
              <a:round/>
            </a:ln>
          </p:spPr>
          <p:txBody>
            <a:bodyPr vert="horz" wrap="square" lIns="217741" tIns="0" rIns="217741" bIns="0" anchor="ctr" anchorCtr="0">
              <a:prstTxWarp prst="textNoShape"/>
            </a:bodyPr>
            <a:lstStyle/>
            <a:p>
              <a:pPr marL="0" indent="0" algn="l" defTabSz="666750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None/>
              </a:pPr>
              <a:r>
                <a:rPr lang="en-US" altLang="zh-CN" sz="1500" b="0" i="0" u="none" strike="noStrike" kern="1200" cap="none" spc="0" baseline="0">
                  <a:solidFill>
                    <a:srgbClr val="FFFFFF"/>
                  </a:solidFill>
                  <a:latin typeface="Calibri" pitchFamily="0" charset="0"/>
                  <a:ea typeface="宋体" pitchFamily="0" charset="0"/>
                  <a:cs typeface="Calibri" pitchFamily="0" charset="0"/>
                </a:rPr>
                <a:t>GA ON PREMIUM – HIGHER THE PREMIUM HIGHER THE RETURN</a:t>
              </a:r>
              <a:endParaRPr lang="zh-CN" altLang="en-US" sz="1500" b="0" i="0" u="none" strike="noStrike" kern="1200" cap="none" spc="0" baseline="0">
                <a:solidFill>
                  <a:srgbClr val="FFFFFF"/>
                </a:solidFill>
                <a:latin typeface="Calibri" pitchFamily="0" charset="0"/>
                <a:ea typeface="宋体" pitchFamily="0" charset="0"/>
                <a:cs typeface="Calibri" pitchFamily="0" charset="0"/>
              </a:endParaRPr>
            </a:p>
          </p:txBody>
        </p:sp>
        <p:sp>
          <p:nvSpPr>
            <p:cNvPr id="112" name="Rectangles"/>
            <p:cNvSpPr>
              <a:spLocks/>
            </p:cNvSpPr>
            <p:nvPr/>
          </p:nvSpPr>
          <p:spPr>
            <a:xfrm rot="0">
              <a:off x="457200" y="3499287"/>
              <a:ext cx="8229600" cy="377999"/>
            </a:xfrm>
            <a:prstGeom prst="rect"/>
            <a:solidFill>
              <a:srgbClr val="FFFFFF">
                <a:alpha val="90000"/>
              </a:srgbClr>
            </a:solidFill>
            <a:ln w="25400" cmpd="sng" cap="flat">
              <a:solidFill>
                <a:srgbClr val="4F81BD"/>
              </a:solidFill>
              <a:prstDash val="solid"/>
              <a:round/>
            </a:ln>
          </p:spPr>
        </p:sp>
        <p:sp>
          <p:nvSpPr>
            <p:cNvPr id="113" name="Rounded rectangle"/>
            <p:cNvSpPr>
              <a:spLocks/>
            </p:cNvSpPr>
            <p:nvPr/>
          </p:nvSpPr>
          <p:spPr>
            <a:xfrm rot="0">
              <a:off x="785787" y="3357568"/>
              <a:ext cx="5760719" cy="442799"/>
            </a:xfrm>
            <a:prstGeom prst="roundRect">
              <a:avLst>
                <a:gd name="adj" fmla="val 16666"/>
              </a:avLst>
            </a:prstGeom>
            <a:solidFill>
              <a:srgbClr val="632523"/>
            </a:solidFill>
            <a:ln w="25400" cmpd="sng" cap="flat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14" name="Rectangles"/>
            <p:cNvSpPr>
              <a:spLocks/>
            </p:cNvSpPr>
            <p:nvPr/>
          </p:nvSpPr>
          <p:spPr>
            <a:xfrm rot="0">
              <a:off x="807402" y="3379185"/>
              <a:ext cx="5717487" cy="399568"/>
            </a:xfrm>
            <a:prstGeom prst="rect"/>
            <a:noFill/>
            <a:ln w="25400" cmpd="sng" cap="flat">
              <a:noFill/>
              <a:prstDash val="solid"/>
              <a:round/>
            </a:ln>
          </p:spPr>
          <p:txBody>
            <a:bodyPr vert="horz" wrap="square" lIns="217741" tIns="0" rIns="217741" bIns="0" anchor="ctr" anchorCtr="0">
              <a:prstTxWarp prst="textNoShape"/>
            </a:bodyPr>
            <a:lstStyle/>
            <a:p>
              <a:pPr marL="0" indent="0" algn="l" defTabSz="666750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None/>
              </a:pPr>
              <a:r>
                <a:rPr lang="en-US" altLang="zh-CN" sz="1500" b="0" i="0" u="none" strike="noStrike" kern="1200" cap="none" spc="0" baseline="0">
                  <a:solidFill>
                    <a:srgbClr val="FFFFFF"/>
                  </a:solidFill>
                  <a:latin typeface="Calibri" pitchFamily="0" charset="0"/>
                  <a:ea typeface="宋体" pitchFamily="0" charset="0"/>
                  <a:cs typeface="Calibri" pitchFamily="0" charset="0"/>
                </a:rPr>
                <a:t>AUTO COVER UP TO 2 YEARS – A PERFECT COVER</a:t>
              </a:r>
              <a:endParaRPr lang="zh-CN" altLang="en-US" sz="1500" b="0" i="0" u="none" strike="noStrike" kern="1200" cap="none" spc="0" baseline="0">
                <a:solidFill>
                  <a:srgbClr val="FFFFFF"/>
                </a:solidFill>
                <a:latin typeface="Calibri" pitchFamily="0" charset="0"/>
                <a:ea typeface="宋体" pitchFamily="0" charset="0"/>
                <a:cs typeface="Calibri" pitchFamily="0" charset="0"/>
              </a:endParaRPr>
            </a:p>
          </p:txBody>
        </p:sp>
        <p:sp>
          <p:nvSpPr>
            <p:cNvPr id="115" name="Rectangles"/>
            <p:cNvSpPr>
              <a:spLocks/>
            </p:cNvSpPr>
            <p:nvPr/>
          </p:nvSpPr>
          <p:spPr>
            <a:xfrm rot="0">
              <a:off x="457200" y="4179687"/>
              <a:ext cx="8229600" cy="377999"/>
            </a:xfrm>
            <a:prstGeom prst="rect"/>
            <a:solidFill>
              <a:srgbClr val="FFFFFF">
                <a:alpha val="90000"/>
              </a:srgbClr>
            </a:solidFill>
            <a:ln w="25400" cmpd="sng" cap="flat">
              <a:solidFill>
                <a:srgbClr val="4F81BD"/>
              </a:solidFill>
              <a:prstDash val="solid"/>
              <a:round/>
            </a:ln>
          </p:spPr>
        </p:sp>
        <p:sp>
          <p:nvSpPr>
            <p:cNvPr id="116" name="Rounded rectangle"/>
            <p:cNvSpPr>
              <a:spLocks/>
            </p:cNvSpPr>
            <p:nvPr/>
          </p:nvSpPr>
          <p:spPr>
            <a:xfrm rot="0">
              <a:off x="868680" y="3958287"/>
              <a:ext cx="5760719" cy="442799"/>
            </a:xfrm>
            <a:prstGeom prst="roundRect">
              <a:avLst>
                <a:gd name="adj" fmla="val 16666"/>
              </a:avLst>
            </a:prstGeom>
            <a:solidFill>
              <a:srgbClr val="0F243F"/>
            </a:solidFill>
            <a:ln w="25400" cmpd="sng" cap="flat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17" name="Rectangles"/>
            <p:cNvSpPr>
              <a:spLocks/>
            </p:cNvSpPr>
            <p:nvPr/>
          </p:nvSpPr>
          <p:spPr>
            <a:xfrm rot="0">
              <a:off x="890296" y="3979903"/>
              <a:ext cx="5717487" cy="399568"/>
            </a:xfrm>
            <a:prstGeom prst="rect"/>
            <a:noFill/>
            <a:ln w="25400" cmpd="sng" cap="flat">
              <a:noFill/>
              <a:prstDash val="solid"/>
              <a:round/>
            </a:ln>
          </p:spPr>
        </p:sp>
      </p:grpSp>
      <p:sp>
        <p:nvSpPr>
          <p:cNvPr id="118" name="Text box"/>
          <p:cNvSpPr>
            <a:spLocks noGrp="1"/>
          </p:cNvSpPr>
          <p:nvPr>
            <p:ph type="ftr"/>
          </p:nvPr>
        </p:nvSpPr>
        <p:spPr>
          <a:xfrm rot="0">
            <a:off x="3124200" y="4767263"/>
            <a:ext cx="2895600" cy="27384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r.christopher@licindia.com</a:t>
            </a:r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774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 Theme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</a:theme>
</file>

<file path=ppt/theme/theme2.xml><?xml version="1.0" encoding="utf-8"?>
<a:theme xmlns:a="http://schemas.openxmlformats.org/drawingml/2006/main" name="notesMaster1">
  <a:themeElements>
    <a:clrScheme name="notesMaster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otesMaster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notesMaster1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</a:theme>
</file>

<file path=docProps/app.xml><?xml version="1.0" encoding="utf-8"?>
<Properties xmlns="http://schemas.openxmlformats.org/officeDocument/2006/extended-properties">
  <Template>Normal.eit</Template>
  <TotalTime>1546</TotalTime>
  <Application>Honor_Office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Sanjay M</dc:creator>
  <cp:lastModifiedBy>HONOR Docs</cp:lastModifiedBy>
  <cp:revision>34</cp:revision>
  <dcterms:created xsi:type="dcterms:W3CDTF">2024-04-23T07:13:07Z</dcterms:created>
  <dcterms:modified xsi:type="dcterms:W3CDTF">2025-10-14T11:36:00Z</dcterms:modified>
</cp:coreProperties>
</file>